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336" r:id="rId3"/>
    <p:sldId id="337" r:id="rId5"/>
    <p:sldId id="338" r:id="rId6"/>
    <p:sldId id="339" r:id="rId7"/>
    <p:sldId id="340" r:id="rId8"/>
    <p:sldId id="341" r:id="rId9"/>
    <p:sldId id="343" r:id="rId10"/>
    <p:sldId id="299" r:id="rId11"/>
    <p:sldId id="312"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3" r:id="rId29"/>
    <p:sldId id="332" r:id="rId30"/>
    <p:sldId id="313" r:id="rId31"/>
    <p:sldId id="314" r:id="rId32"/>
    <p:sldId id="315" r:id="rId33"/>
    <p:sldId id="311" r:id="rId34"/>
    <p:sldId id="302" r:id="rId35"/>
    <p:sldId id="303" r:id="rId36"/>
    <p:sldId id="304" r:id="rId37"/>
    <p:sldId id="305" r:id="rId38"/>
    <p:sldId id="306" r:id="rId39"/>
    <p:sldId id="307" r:id="rId40"/>
    <p:sldId id="308" r:id="rId41"/>
    <p:sldId id="309" r:id="rId42"/>
    <p:sldId id="310" r:id="rId43"/>
    <p:sldId id="335" r:id="rId44"/>
    <p:sldId id="334" r:id="rId45"/>
    <p:sldId id="345" r:id="rId46"/>
    <p:sldId id="383" r:id="rId47"/>
    <p:sldId id="384" r:id="rId48"/>
    <p:sldId id="346" r:id="rId49"/>
    <p:sldId id="347" r:id="rId50"/>
  </p:sldIdLst>
  <p:sldSz cx="9144000" cy="5143500" type="screen16x9"/>
  <p:notesSz cx="6858000" cy="9144000"/>
  <p:embeddedFontLst>
    <p:embeddedFont>
      <p:font typeface="Barlow SemiBold" panose="00000700000000000000"/>
      <p:regular r:id="rId54"/>
    </p:embeddedFont>
    <p:embeddedFont>
      <p:font typeface="Open Sans" panose="020B0606030504020204"/>
      <p:regular r:id="rId55"/>
    </p:embeddedFont>
    <p:embeddedFont>
      <p:font typeface="Oswald" panose="00000500000000000000" pitchFamily="2" charset="0"/>
      <p:regular r:id="rId56"/>
    </p:embeddedFont>
    <p:embeddedFont>
      <p:font typeface="Oswald" panose="00000500000000000000"/>
      <p:regular r:id="rId57"/>
    </p:embeddedFont>
    <p:embeddedFont>
      <p:font typeface="Consolas" panose="020B0609020204030204" pitchFamily="49"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autoAdjust="0"/>
    <p:restoredTop sz="94660"/>
  </p:normalViewPr>
  <p:slideViewPr>
    <p:cSldViewPr snapToGrid="0" showGuides="1">
      <p:cViewPr varScale="1">
        <p:scale>
          <a:sx n="104" d="100"/>
          <a:sy n="104" d="100"/>
        </p:scale>
        <p:origin x="76" y="504"/>
      </p:cViewPr>
      <p:guideLst>
        <p:guide orient="horz" pos="1620"/>
        <p:guide pos="28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
        <p:cNvGrpSpPr/>
        <p:nvPr/>
      </p:nvGrpSpPr>
      <p:grpSpPr>
        <a:xfrm>
          <a:off x="0" y="0"/>
          <a:ext cx="0" cy="0"/>
          <a:chOff x="0" y="0"/>
          <a:chExt cx="0" cy="0"/>
        </a:xfrm>
      </p:grpSpPr>
      <p:sp>
        <p:nvSpPr>
          <p:cNvPr id="151" name="Google Shape;1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
        <p:cNvGrpSpPr/>
        <p:nvPr/>
      </p:nvGrpSpPr>
      <p:grpSpPr>
        <a:xfrm>
          <a:off x="0" y="0"/>
          <a:ext cx="0" cy="0"/>
          <a:chOff x="0" y="0"/>
          <a:chExt cx="0" cy="0"/>
        </a:xfrm>
      </p:grpSpPr>
      <p:sp>
        <p:nvSpPr>
          <p:cNvPr id="525" name="Google Shape;525;gbf067c2c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f067c2c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
        <p:cNvGrpSpPr/>
        <p:nvPr/>
      </p:nvGrpSpPr>
      <p:grpSpPr>
        <a:xfrm>
          <a:off x="0" y="0"/>
          <a:ext cx="0" cy="0"/>
          <a:chOff x="0" y="0"/>
          <a:chExt cx="0" cy="0"/>
        </a:xfrm>
      </p:grpSpPr>
      <p:sp>
        <p:nvSpPr>
          <p:cNvPr id="525" name="Google Shape;525;gbf067c2c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f067c2c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
        <p:cNvGrpSpPr/>
        <p:nvPr/>
      </p:nvGrpSpPr>
      <p:grpSpPr>
        <a:xfrm>
          <a:off x="0" y="0"/>
          <a:ext cx="0" cy="0"/>
          <a:chOff x="0" y="0"/>
          <a:chExt cx="0" cy="0"/>
        </a:xfrm>
      </p:grpSpPr>
      <p:sp>
        <p:nvSpPr>
          <p:cNvPr id="525" name="Google Shape;525;gbf067c2c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f067c2c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
        <p:cNvGrpSpPr/>
        <p:nvPr/>
      </p:nvGrpSpPr>
      <p:grpSpPr>
        <a:xfrm>
          <a:off x="0" y="0"/>
          <a:ext cx="0" cy="0"/>
          <a:chOff x="0" y="0"/>
          <a:chExt cx="0" cy="0"/>
        </a:xfrm>
      </p:grpSpPr>
      <p:sp>
        <p:nvSpPr>
          <p:cNvPr id="525" name="Google Shape;525;gbf067c2c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f067c2c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
        <p:cNvGrpSpPr/>
        <p:nvPr/>
      </p:nvGrpSpPr>
      <p:grpSpPr>
        <a:xfrm>
          <a:off x="0" y="0"/>
          <a:ext cx="0" cy="0"/>
          <a:chOff x="0" y="0"/>
          <a:chExt cx="0" cy="0"/>
        </a:xfrm>
      </p:grpSpPr>
      <p:sp>
        <p:nvSpPr>
          <p:cNvPr id="525" name="Google Shape;525;gbf067c2c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f067c2c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7"/>
        <p:cNvGrpSpPr/>
        <p:nvPr/>
      </p:nvGrpSpPr>
      <p:grpSpPr>
        <a:xfrm>
          <a:off x="0" y="0"/>
          <a:ext cx="0" cy="0"/>
          <a:chOff x="0" y="0"/>
          <a:chExt cx="0" cy="0"/>
        </a:xfrm>
      </p:grpSpPr>
      <p:sp>
        <p:nvSpPr>
          <p:cNvPr id="498" name="Google Shape;498;g747fdb7cbc_0_1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747fdb7cbc_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4"/>
        <p:cNvGrpSpPr/>
        <p:nvPr/>
      </p:nvGrpSpPr>
      <p:grpSpPr>
        <a:xfrm>
          <a:off x="0" y="0"/>
          <a:ext cx="0" cy="0"/>
          <a:chOff x="0" y="0"/>
          <a:chExt cx="0" cy="0"/>
        </a:xfrm>
      </p:grpSpPr>
      <p:sp>
        <p:nvSpPr>
          <p:cNvPr id="485" name="Google Shape;4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4"/>
        <p:cNvGrpSpPr/>
        <p:nvPr/>
      </p:nvGrpSpPr>
      <p:grpSpPr>
        <a:xfrm>
          <a:off x="0" y="0"/>
          <a:ext cx="0" cy="0"/>
          <a:chOff x="0" y="0"/>
          <a:chExt cx="0" cy="0"/>
        </a:xfrm>
      </p:grpSpPr>
      <p:sp>
        <p:nvSpPr>
          <p:cNvPr id="485" name="Google Shape;4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4"/>
        <p:cNvGrpSpPr/>
        <p:nvPr/>
      </p:nvGrpSpPr>
      <p:grpSpPr>
        <a:xfrm>
          <a:off x="0" y="0"/>
          <a:ext cx="0" cy="0"/>
          <a:chOff x="0" y="0"/>
          <a:chExt cx="0" cy="0"/>
        </a:xfrm>
      </p:grpSpPr>
      <p:sp>
        <p:nvSpPr>
          <p:cNvPr id="485" name="Google Shape;48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6"/>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381000" y="752088"/>
            <a:ext cx="8762909" cy="3105763"/>
            <a:chOff x="381000" y="752088"/>
            <a:chExt cx="8762909" cy="3105763"/>
          </a:xfrm>
        </p:grpSpPr>
        <p:sp>
          <p:nvSpPr>
            <p:cNvPr id="21" name="Google Shape;21;p3"/>
            <p:cNvSpPr/>
            <p:nvPr/>
          </p:nvSpPr>
          <p:spPr>
            <a:xfrm>
              <a:off x="5833150" y="752100"/>
              <a:ext cx="743025" cy="3102950"/>
            </a:xfrm>
            <a:custGeom>
              <a:avLst/>
              <a:gdLst/>
              <a:ahLst/>
              <a:cxnLst/>
              <a:rect l="l" t="t" r="r" b="b"/>
              <a:pathLst>
                <a:path w="29721" h="124118" extrusionOk="0">
                  <a:moveTo>
                    <a:pt x="29559" y="0"/>
                  </a:moveTo>
                  <a:lnTo>
                    <a:pt x="0" y="21343"/>
                  </a:lnTo>
                  <a:lnTo>
                    <a:pt x="0" y="124118"/>
                  </a:lnTo>
                  <a:lnTo>
                    <a:pt x="29721" y="102879"/>
                  </a:lnTo>
                  <a:close/>
                </a:path>
              </a:pathLst>
            </a:custGeom>
            <a:solidFill>
              <a:schemeClr val="accent2"/>
            </a:solidFill>
            <a:ln>
              <a:noFill/>
            </a:ln>
          </p:spPr>
        </p:sp>
        <p:sp>
          <p:nvSpPr>
            <p:cNvPr id="22" name="Google Shape;22;p3"/>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a:off x="381000" y="1285650"/>
              <a:ext cx="5452500" cy="25716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a:off x="5833500" y="3112325"/>
              <a:ext cx="738775" cy="745525"/>
            </a:xfrm>
            <a:custGeom>
              <a:avLst/>
              <a:gdLst/>
              <a:ahLst/>
              <a:cxnLst/>
              <a:rect l="l" t="t" r="r" b="b"/>
              <a:pathLst>
                <a:path w="29551" h="29821" extrusionOk="0">
                  <a:moveTo>
                    <a:pt x="29397" y="0"/>
                  </a:moveTo>
                  <a:lnTo>
                    <a:pt x="64" y="21385"/>
                  </a:lnTo>
                  <a:lnTo>
                    <a:pt x="0" y="29821"/>
                  </a:lnTo>
                  <a:lnTo>
                    <a:pt x="29551" y="8625"/>
                  </a:lnTo>
                  <a:close/>
                </a:path>
              </a:pathLst>
            </a:custGeom>
            <a:solidFill>
              <a:srgbClr val="001F46">
                <a:alpha val="20110"/>
              </a:srgbClr>
            </a:solidFill>
            <a:ln>
              <a:noFill/>
            </a:ln>
          </p:spPr>
        </p:sp>
        <p:sp>
          <p:nvSpPr>
            <p:cNvPr id="25" name="Google Shape;25;p3"/>
            <p:cNvSpPr/>
            <p:nvPr/>
          </p:nvSpPr>
          <p:spPr>
            <a:xfrm>
              <a:off x="6572284" y="3112333"/>
              <a:ext cx="2571600" cy="211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a:off x="381000" y="3645900"/>
              <a:ext cx="5452500" cy="211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 name="Google Shape;27;p3"/>
          <p:cNvSpPr txBox="1">
            <a:spLocks noGrp="1"/>
          </p:cNvSpPr>
          <p:nvPr>
            <p:ph type="ctrTitle"/>
          </p:nvPr>
        </p:nvSpPr>
        <p:spPr>
          <a:xfrm>
            <a:off x="614975" y="2026650"/>
            <a:ext cx="4969500" cy="563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8" name="Google Shape;28;p3"/>
          <p:cNvSpPr txBox="1">
            <a:spLocks noGrp="1"/>
          </p:cNvSpPr>
          <p:nvPr>
            <p:ph type="subTitle" idx="1"/>
          </p:nvPr>
        </p:nvSpPr>
        <p:spPr>
          <a:xfrm>
            <a:off x="614975" y="2611075"/>
            <a:ext cx="4969500" cy="27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Clr>
                <a:schemeClr val="dk1"/>
              </a:buClr>
              <a:buSzPts val="1800"/>
              <a:buNone/>
              <a:defRPr sz="1800"/>
            </a:lvl4pPr>
            <a:lvl5pPr lvl="4" rtl="0">
              <a:spcBef>
                <a:spcPts val="0"/>
              </a:spcBef>
              <a:spcAft>
                <a:spcPts val="0"/>
              </a:spcAft>
              <a:buClr>
                <a:schemeClr val="dk1"/>
              </a:buClr>
              <a:buSzPts val="1800"/>
              <a:buNone/>
              <a:defRPr sz="1800"/>
            </a:lvl5pPr>
            <a:lvl6pPr lvl="5" rtl="0">
              <a:spcBef>
                <a:spcPts val="0"/>
              </a:spcBef>
              <a:spcAft>
                <a:spcPts val="0"/>
              </a:spcAft>
              <a:buClr>
                <a:schemeClr val="dk1"/>
              </a:buClr>
              <a:buSzPts val="1800"/>
              <a:buNone/>
              <a:defRPr sz="1800"/>
            </a:lvl6pPr>
            <a:lvl7pPr lvl="6" rtl="0">
              <a:spcBef>
                <a:spcPts val="0"/>
              </a:spcBef>
              <a:spcAft>
                <a:spcPts val="0"/>
              </a:spcAft>
              <a:buClr>
                <a:schemeClr val="dk1"/>
              </a:buClr>
              <a:buSzPts val="1800"/>
              <a:buNone/>
              <a:defRPr sz="1800"/>
            </a:lvl7pPr>
            <a:lvl8pPr lvl="7" rtl="0">
              <a:spcBef>
                <a:spcPts val="0"/>
              </a:spcBef>
              <a:spcAft>
                <a:spcPts val="0"/>
              </a:spcAft>
              <a:buClr>
                <a:schemeClr val="dk1"/>
              </a:buClr>
              <a:buSzPts val="1800"/>
              <a:buNone/>
              <a:defRPr sz="1800"/>
            </a:lvl8pPr>
            <a:lvl9pPr lvl="8" rtl="0">
              <a:spcBef>
                <a:spcPts val="0"/>
              </a:spcBef>
              <a:spcAft>
                <a:spcPts val="0"/>
              </a:spcAft>
              <a:buClr>
                <a:schemeClr val="dk1"/>
              </a:buClr>
              <a:buSzPts val="1800"/>
              <a:buNone/>
              <a:defRPr sz="1800"/>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9"/>
        <p:cNvGrpSpPr/>
        <p:nvPr/>
      </p:nvGrpSpPr>
      <p:grpSpPr>
        <a:xfrm>
          <a:off x="0" y="0"/>
          <a:ext cx="0" cy="0"/>
          <a:chOff x="0" y="0"/>
          <a:chExt cx="0" cy="0"/>
        </a:xfrm>
      </p:grpSpPr>
      <p:grpSp>
        <p:nvGrpSpPr>
          <p:cNvPr id="60" name="Google Shape;60;p6"/>
          <p:cNvGrpSpPr/>
          <p:nvPr/>
        </p:nvGrpSpPr>
        <p:grpSpPr>
          <a:xfrm>
            <a:off x="0" y="4762400"/>
            <a:ext cx="603997" cy="381100"/>
            <a:chOff x="0" y="4762400"/>
            <a:chExt cx="603997" cy="381100"/>
          </a:xfrm>
        </p:grpSpPr>
        <p:sp>
          <p:nvSpPr>
            <p:cNvPr id="61" name="Google Shape;61;p6"/>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6"/>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 name="Google Shape;63;p6"/>
          <p:cNvSpPr txBox="1">
            <a:spLocks noGrp="1"/>
          </p:cNvSpPr>
          <p:nvPr>
            <p:ph type="title"/>
          </p:nvPr>
        </p:nvSpPr>
        <p:spPr>
          <a:xfrm>
            <a:off x="614975" y="391350"/>
            <a:ext cx="3613200" cy="9195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3000"/>
              <a:buNone/>
              <a:defRPr>
                <a:solidFill>
                  <a:schemeClr val="accent1"/>
                </a:solidFill>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p:txBody>
      </p:sp>
      <p:sp>
        <p:nvSpPr>
          <p:cNvPr id="64" name="Google Shape;64;p6"/>
          <p:cNvSpPr txBox="1">
            <a:spLocks noGrp="1"/>
          </p:cNvSpPr>
          <p:nvPr>
            <p:ph type="body" idx="1"/>
          </p:nvPr>
        </p:nvSpPr>
        <p:spPr>
          <a:xfrm>
            <a:off x="614975" y="1476575"/>
            <a:ext cx="3613200" cy="2826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p:txBody>
      </p:sp>
      <p:sp>
        <p:nvSpPr>
          <p:cNvPr id="65" name="Google Shape;65;p6"/>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grpSp>
        <p:nvGrpSpPr>
          <p:cNvPr id="66" name="Google Shape;66;p6"/>
          <p:cNvGrpSpPr/>
          <p:nvPr/>
        </p:nvGrpSpPr>
        <p:grpSpPr>
          <a:xfrm rot="10800000">
            <a:off x="4572000" y="-47"/>
            <a:ext cx="4572000" cy="5157522"/>
            <a:chOff x="8" y="-13862"/>
            <a:chExt cx="4572000" cy="5157522"/>
          </a:xfrm>
        </p:grpSpPr>
        <p:sp>
          <p:nvSpPr>
            <p:cNvPr id="67" name="Google Shape;67;p6"/>
            <p:cNvSpPr/>
            <p:nvPr/>
          </p:nvSpPr>
          <p:spPr>
            <a:xfrm rot="10800000">
              <a:off x="8" y="160"/>
              <a:ext cx="3771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6"/>
            <p:cNvSpPr/>
            <p:nvPr/>
          </p:nvSpPr>
          <p:spPr>
            <a:xfrm>
              <a:off x="366508" y="-13862"/>
              <a:ext cx="267425" cy="5157350"/>
            </a:xfrm>
            <a:custGeom>
              <a:avLst/>
              <a:gdLst/>
              <a:ahLst/>
              <a:cxnLst/>
              <a:rect l="l" t="t" r="r" b="b"/>
              <a:pathLst>
                <a:path w="10697" h="206294" extrusionOk="0">
                  <a:moveTo>
                    <a:pt x="369" y="206294"/>
                  </a:moveTo>
                  <a:lnTo>
                    <a:pt x="10697" y="190844"/>
                  </a:lnTo>
                  <a:lnTo>
                    <a:pt x="10623" y="15934"/>
                  </a:lnTo>
                  <a:lnTo>
                    <a:pt x="0" y="0"/>
                  </a:lnTo>
                  <a:close/>
                </a:path>
              </a:pathLst>
            </a:custGeom>
            <a:solidFill>
              <a:schemeClr val="accent2"/>
            </a:solidFill>
            <a:ln>
              <a:noFill/>
            </a:ln>
          </p:spPr>
        </p:sp>
        <p:sp>
          <p:nvSpPr>
            <p:cNvPr id="69" name="Google Shape;69;p6"/>
            <p:cNvSpPr/>
            <p:nvPr/>
          </p:nvSpPr>
          <p:spPr>
            <a:xfrm rot="10800000">
              <a:off x="633908" y="382913"/>
              <a:ext cx="3938100" cy="43764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05"/>
        <p:cNvGrpSpPr/>
        <p:nvPr/>
      </p:nvGrpSpPr>
      <p:grpSpPr>
        <a:xfrm>
          <a:off x="0" y="0"/>
          <a:ext cx="0" cy="0"/>
          <a:chOff x="0" y="0"/>
          <a:chExt cx="0" cy="0"/>
        </a:xfrm>
      </p:grpSpPr>
      <p:grpSp>
        <p:nvGrpSpPr>
          <p:cNvPr id="106" name="Google Shape;106;p9"/>
          <p:cNvGrpSpPr/>
          <p:nvPr/>
        </p:nvGrpSpPr>
        <p:grpSpPr>
          <a:xfrm>
            <a:off x="0" y="4762400"/>
            <a:ext cx="603997" cy="381100"/>
            <a:chOff x="0" y="4762400"/>
            <a:chExt cx="603997" cy="381100"/>
          </a:xfrm>
        </p:grpSpPr>
        <p:sp>
          <p:nvSpPr>
            <p:cNvPr id="107" name="Google Shape;107;p9"/>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9"/>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 name="Google Shape;109;p9"/>
          <p:cNvGrpSpPr/>
          <p:nvPr/>
        </p:nvGrpSpPr>
        <p:grpSpPr>
          <a:xfrm>
            <a:off x="381000" y="0"/>
            <a:ext cx="8763111" cy="1310918"/>
            <a:chOff x="381000" y="0"/>
            <a:chExt cx="8763111" cy="1310918"/>
          </a:xfrm>
        </p:grpSpPr>
        <p:grpSp>
          <p:nvGrpSpPr>
            <p:cNvPr id="110" name="Google Shape;110;p9"/>
            <p:cNvGrpSpPr/>
            <p:nvPr/>
          </p:nvGrpSpPr>
          <p:grpSpPr>
            <a:xfrm>
              <a:off x="381000" y="0"/>
              <a:ext cx="8763111" cy="1310300"/>
              <a:chOff x="381000" y="0"/>
              <a:chExt cx="8763111" cy="1310300"/>
            </a:xfrm>
          </p:grpSpPr>
          <p:sp>
            <p:nvSpPr>
              <p:cNvPr id="111" name="Google Shape;111;p9"/>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112" name="Google Shape;112;p9"/>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9"/>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 name="Google Shape;114;p9"/>
            <p:cNvGrpSpPr/>
            <p:nvPr/>
          </p:nvGrpSpPr>
          <p:grpSpPr>
            <a:xfrm>
              <a:off x="381000" y="967217"/>
              <a:ext cx="8763100" cy="343701"/>
              <a:chOff x="381000" y="862358"/>
              <a:chExt cx="8763100" cy="576872"/>
            </a:xfrm>
          </p:grpSpPr>
          <p:sp>
            <p:nvSpPr>
              <p:cNvPr id="115" name="Google Shape;115;p9"/>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116" name="Google Shape;116;p9"/>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9"/>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18" name="Google Shape;118;p9"/>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panose="020B0606030504020204"/>
              <a:buChar char="●"/>
              <a:defRPr sz="1400"/>
            </a:lvl1pPr>
            <a:lvl2pPr marL="914400" lvl="1" indent="-279400" rtl="0">
              <a:lnSpc>
                <a:spcPct val="115000"/>
              </a:lnSpc>
              <a:spcBef>
                <a:spcPts val="0"/>
              </a:spcBef>
              <a:spcAft>
                <a:spcPts val="0"/>
              </a:spcAft>
              <a:buSzPts val="800"/>
              <a:buFont typeface="Open Sans" panose="020B0606030504020204"/>
              <a:buChar char="○"/>
              <a:defRPr/>
            </a:lvl2pPr>
            <a:lvl3pPr marL="1371600" lvl="2" indent="-279400" rtl="0">
              <a:lnSpc>
                <a:spcPct val="115000"/>
              </a:lnSpc>
              <a:spcBef>
                <a:spcPts val="0"/>
              </a:spcBef>
              <a:spcAft>
                <a:spcPts val="0"/>
              </a:spcAft>
              <a:buSzPts val="800"/>
              <a:buFont typeface="Open Sans" panose="020B0606030504020204"/>
              <a:buChar char="■"/>
              <a:defRPr/>
            </a:lvl3pPr>
            <a:lvl4pPr marL="1828800" lvl="3" indent="-279400" rtl="0">
              <a:lnSpc>
                <a:spcPct val="115000"/>
              </a:lnSpc>
              <a:spcBef>
                <a:spcPts val="0"/>
              </a:spcBef>
              <a:spcAft>
                <a:spcPts val="0"/>
              </a:spcAft>
              <a:buSzPts val="800"/>
              <a:buFont typeface="Open Sans" panose="020B0606030504020204"/>
              <a:buChar char="●"/>
              <a:defRPr/>
            </a:lvl4pPr>
            <a:lvl5pPr marL="2286000" lvl="4" indent="-304800" rtl="0">
              <a:lnSpc>
                <a:spcPct val="115000"/>
              </a:lnSpc>
              <a:spcBef>
                <a:spcPts val="0"/>
              </a:spcBef>
              <a:spcAft>
                <a:spcPts val="0"/>
              </a:spcAft>
              <a:buSzPts val="1200"/>
              <a:buFont typeface="Open Sans" panose="020B0606030504020204"/>
              <a:buChar char="○"/>
              <a:defRPr/>
            </a:lvl5pPr>
            <a:lvl6pPr marL="2743200" lvl="5" indent="-304800" rtl="0">
              <a:lnSpc>
                <a:spcPct val="115000"/>
              </a:lnSpc>
              <a:spcBef>
                <a:spcPts val="0"/>
              </a:spcBef>
              <a:spcAft>
                <a:spcPts val="0"/>
              </a:spcAft>
              <a:buSzPts val="1200"/>
              <a:buFont typeface="Open Sans" panose="020B0606030504020204"/>
              <a:buChar char="■"/>
              <a:defRPr/>
            </a:lvl6pPr>
            <a:lvl7pPr marL="3200400" lvl="6" indent="-273050" rtl="0">
              <a:lnSpc>
                <a:spcPct val="115000"/>
              </a:lnSpc>
              <a:spcBef>
                <a:spcPts val="0"/>
              </a:spcBef>
              <a:spcAft>
                <a:spcPts val="0"/>
              </a:spcAft>
              <a:buSzPts val="700"/>
              <a:buFont typeface="Open Sans" panose="020B0606030504020204"/>
              <a:buChar char="●"/>
              <a:defRPr/>
            </a:lvl7pPr>
            <a:lvl8pPr marL="3657600" lvl="7" indent="-273050" rtl="0">
              <a:lnSpc>
                <a:spcPct val="115000"/>
              </a:lnSpc>
              <a:spcBef>
                <a:spcPts val="0"/>
              </a:spcBef>
              <a:spcAft>
                <a:spcPts val="0"/>
              </a:spcAft>
              <a:buSzPts val="700"/>
              <a:buFont typeface="Open Sans" panose="020B0606030504020204"/>
              <a:buChar char="○"/>
              <a:defRPr/>
            </a:lvl8pPr>
            <a:lvl9pPr marL="4114800" lvl="8" indent="-266700" rtl="0">
              <a:lnSpc>
                <a:spcPct val="115000"/>
              </a:lnSpc>
              <a:spcBef>
                <a:spcPts val="0"/>
              </a:spcBef>
              <a:spcAft>
                <a:spcPts val="0"/>
              </a:spcAft>
              <a:buSzPts val="600"/>
              <a:buFont typeface="Open Sans" panose="020B0606030504020204"/>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grpSp>
        <p:nvGrpSpPr>
          <p:cNvPr id="30" name="Google Shape;30;p4"/>
          <p:cNvGrpSpPr/>
          <p:nvPr/>
        </p:nvGrpSpPr>
        <p:grpSpPr>
          <a:xfrm>
            <a:off x="381000" y="380950"/>
            <a:ext cx="8762909" cy="4384250"/>
            <a:chOff x="381000" y="380950"/>
            <a:chExt cx="8762909" cy="4384250"/>
          </a:xfrm>
        </p:grpSpPr>
        <p:sp>
          <p:nvSpPr>
            <p:cNvPr id="31" name="Google Shape;31;p4"/>
            <p:cNvSpPr/>
            <p:nvPr/>
          </p:nvSpPr>
          <p:spPr>
            <a:xfrm>
              <a:off x="5829300" y="380950"/>
              <a:ext cx="746875" cy="4382725"/>
            </a:xfrm>
            <a:custGeom>
              <a:avLst/>
              <a:gdLst/>
              <a:ahLst/>
              <a:cxnLst/>
              <a:rect l="l" t="t" r="r" b="b"/>
              <a:pathLst>
                <a:path w="29875" h="175309" extrusionOk="0">
                  <a:moveTo>
                    <a:pt x="29713" y="25517"/>
                  </a:moveTo>
                  <a:lnTo>
                    <a:pt x="0" y="0"/>
                  </a:lnTo>
                  <a:lnTo>
                    <a:pt x="100" y="175309"/>
                  </a:lnTo>
                  <a:lnTo>
                    <a:pt x="29875" y="128396"/>
                  </a:lnTo>
                  <a:close/>
                </a:path>
              </a:pathLst>
            </a:custGeom>
            <a:solidFill>
              <a:schemeClr val="accent2"/>
            </a:solidFill>
            <a:ln>
              <a:noFill/>
            </a:ln>
          </p:spPr>
        </p:sp>
        <p:sp>
          <p:nvSpPr>
            <p:cNvPr id="32" name="Google Shape;32;p4"/>
            <p:cNvSpPr/>
            <p:nvPr/>
          </p:nvSpPr>
          <p:spPr>
            <a:xfrm>
              <a:off x="5830600" y="3379100"/>
              <a:ext cx="741675" cy="1384575"/>
            </a:xfrm>
            <a:custGeom>
              <a:avLst/>
              <a:gdLst/>
              <a:ahLst/>
              <a:cxnLst/>
              <a:rect l="l" t="t" r="r" b="b"/>
              <a:pathLst>
                <a:path w="29667" h="55383" extrusionOk="0">
                  <a:moveTo>
                    <a:pt x="29513" y="0"/>
                  </a:moveTo>
                  <a:lnTo>
                    <a:pt x="0" y="46895"/>
                  </a:lnTo>
                  <a:lnTo>
                    <a:pt x="0" y="55383"/>
                  </a:lnTo>
                  <a:lnTo>
                    <a:pt x="29667" y="8625"/>
                  </a:lnTo>
                  <a:close/>
                </a:path>
              </a:pathLst>
            </a:custGeom>
            <a:solidFill>
              <a:srgbClr val="001F46">
                <a:alpha val="20110"/>
              </a:srgbClr>
            </a:solidFill>
            <a:ln>
              <a:noFill/>
            </a:ln>
          </p:spPr>
        </p:sp>
        <p:sp>
          <p:nvSpPr>
            <p:cNvPr id="33" name="Google Shape;33;p4"/>
            <p:cNvSpPr/>
            <p:nvPr/>
          </p:nvSpPr>
          <p:spPr>
            <a:xfrm rot="10800000">
              <a:off x="6572309" y="1017613"/>
              <a:ext cx="2571600" cy="25719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4"/>
            <p:cNvSpPr/>
            <p:nvPr/>
          </p:nvSpPr>
          <p:spPr>
            <a:xfrm rot="10800000">
              <a:off x="381000" y="381000"/>
              <a:ext cx="5452500" cy="43842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4"/>
            <p:cNvSpPr/>
            <p:nvPr/>
          </p:nvSpPr>
          <p:spPr>
            <a:xfrm>
              <a:off x="6572284" y="3377858"/>
              <a:ext cx="2571600" cy="211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4"/>
            <p:cNvSpPr/>
            <p:nvPr/>
          </p:nvSpPr>
          <p:spPr>
            <a:xfrm>
              <a:off x="381000" y="4550600"/>
              <a:ext cx="5452500" cy="211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 name="Google Shape;37;p4"/>
          <p:cNvGrpSpPr/>
          <p:nvPr/>
        </p:nvGrpSpPr>
        <p:grpSpPr>
          <a:xfrm>
            <a:off x="0" y="4762400"/>
            <a:ext cx="603997" cy="381100"/>
            <a:chOff x="0" y="4762400"/>
            <a:chExt cx="603997" cy="381100"/>
          </a:xfrm>
        </p:grpSpPr>
        <p:sp>
          <p:nvSpPr>
            <p:cNvPr id="38" name="Google Shape;38;p4"/>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4"/>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 name="Google Shape;40;p4"/>
          <p:cNvSpPr txBox="1">
            <a:spLocks noGrp="1"/>
          </p:cNvSpPr>
          <p:nvPr>
            <p:ph type="body" idx="1"/>
          </p:nvPr>
        </p:nvSpPr>
        <p:spPr>
          <a:xfrm>
            <a:off x="1105629" y="1039525"/>
            <a:ext cx="4055100" cy="2914800"/>
          </a:xfrm>
          <a:prstGeom prst="rect">
            <a:avLst/>
          </a:prstGeom>
        </p:spPr>
        <p:txBody>
          <a:bodyPr spcFirstLastPara="1" wrap="square" lIns="0" tIns="0" rIns="0" bIns="0" anchor="t" anchorCtr="0">
            <a:noAutofit/>
          </a:bodyPr>
          <a:lstStyle>
            <a:lvl1pPr marL="457200" lvl="0" indent="-419100" rtl="0">
              <a:spcBef>
                <a:spcPts val="600"/>
              </a:spcBef>
              <a:spcAft>
                <a:spcPts val="0"/>
              </a:spcAft>
              <a:buClr>
                <a:schemeClr val="lt1"/>
              </a:buClr>
              <a:buSzPts val="3000"/>
              <a:buChar char="▸"/>
              <a:defRPr sz="3000">
                <a:solidFill>
                  <a:schemeClr val="lt1"/>
                </a:solidFill>
              </a:defRPr>
            </a:lvl1pPr>
            <a:lvl2pPr marL="914400" lvl="1" indent="-419100" rtl="0">
              <a:spcBef>
                <a:spcPts val="0"/>
              </a:spcBef>
              <a:spcAft>
                <a:spcPts val="0"/>
              </a:spcAft>
              <a:buClr>
                <a:schemeClr val="lt1"/>
              </a:buClr>
              <a:buSzPts val="3000"/>
              <a:buChar char="▹"/>
              <a:defRPr sz="3000">
                <a:solidFill>
                  <a:schemeClr val="lt1"/>
                </a:solidFill>
              </a:defRPr>
            </a:lvl2pPr>
            <a:lvl3pPr marL="1371600" lvl="2" indent="-419100" rtl="0">
              <a:spcBef>
                <a:spcPts val="0"/>
              </a:spcBef>
              <a:spcAft>
                <a:spcPts val="0"/>
              </a:spcAft>
              <a:buClr>
                <a:schemeClr val="lt1"/>
              </a:buClr>
              <a:buSzPts val="3000"/>
              <a:buChar char="■"/>
              <a:defRPr sz="3000">
                <a:solidFill>
                  <a:schemeClr val="lt1"/>
                </a:solidFill>
              </a:defRPr>
            </a:lvl3pPr>
            <a:lvl4pPr marL="1828800" lvl="3" indent="-419100" rtl="0">
              <a:spcBef>
                <a:spcPts val="0"/>
              </a:spcBef>
              <a:spcAft>
                <a:spcPts val="0"/>
              </a:spcAft>
              <a:buClr>
                <a:schemeClr val="lt1"/>
              </a:buClr>
              <a:buSzPts val="3000"/>
              <a:buChar char="●"/>
              <a:defRPr sz="3000">
                <a:solidFill>
                  <a:schemeClr val="lt1"/>
                </a:solidFill>
              </a:defRPr>
            </a:lvl4pPr>
            <a:lvl5pPr marL="2286000" lvl="4" indent="-419100" rtl="0">
              <a:spcBef>
                <a:spcPts val="0"/>
              </a:spcBef>
              <a:spcAft>
                <a:spcPts val="0"/>
              </a:spcAft>
              <a:buClr>
                <a:schemeClr val="lt1"/>
              </a:buClr>
              <a:buSzPts val="3000"/>
              <a:buChar char="○"/>
              <a:defRPr sz="3000">
                <a:solidFill>
                  <a:schemeClr val="lt1"/>
                </a:solidFill>
              </a:defRPr>
            </a:lvl5pPr>
            <a:lvl6pPr marL="2743200" lvl="5" indent="-419100" rtl="0">
              <a:spcBef>
                <a:spcPts val="0"/>
              </a:spcBef>
              <a:spcAft>
                <a:spcPts val="0"/>
              </a:spcAft>
              <a:buClr>
                <a:schemeClr val="lt1"/>
              </a:buClr>
              <a:buSzPts val="3000"/>
              <a:buChar char="■"/>
              <a:defRPr sz="3000">
                <a:solidFill>
                  <a:schemeClr val="lt1"/>
                </a:solidFill>
              </a:defRPr>
            </a:lvl6pPr>
            <a:lvl7pPr marL="3200400" lvl="6" indent="-419100" rtl="0">
              <a:spcBef>
                <a:spcPts val="0"/>
              </a:spcBef>
              <a:spcAft>
                <a:spcPts val="0"/>
              </a:spcAft>
              <a:buClr>
                <a:schemeClr val="lt1"/>
              </a:buClr>
              <a:buSzPts val="3000"/>
              <a:buChar char="●"/>
              <a:defRPr sz="3000">
                <a:solidFill>
                  <a:schemeClr val="lt1"/>
                </a:solidFill>
              </a:defRPr>
            </a:lvl7pPr>
            <a:lvl8pPr marL="3657600" lvl="7" indent="-419100" rtl="0">
              <a:spcBef>
                <a:spcPts val="0"/>
              </a:spcBef>
              <a:spcAft>
                <a:spcPts val="0"/>
              </a:spcAft>
              <a:buClr>
                <a:schemeClr val="lt1"/>
              </a:buClr>
              <a:buSzPts val="3000"/>
              <a:buChar char="○"/>
              <a:defRPr sz="3000">
                <a:solidFill>
                  <a:schemeClr val="lt1"/>
                </a:solidFill>
              </a:defRPr>
            </a:lvl8pPr>
            <a:lvl9pPr marL="4114800" lvl="8" indent="-419100" rtl="0">
              <a:spcBef>
                <a:spcPts val="0"/>
              </a:spcBef>
              <a:spcAft>
                <a:spcPts val="0"/>
              </a:spcAft>
              <a:buClr>
                <a:schemeClr val="lt1"/>
              </a:buClr>
              <a:buSzPts val="3000"/>
              <a:buChar char="■"/>
              <a:defRPr sz="3000">
                <a:solidFill>
                  <a:schemeClr val="lt1"/>
                </a:solidFill>
              </a:defRPr>
            </a:lvl9pPr>
          </a:lstStyle>
          <a:p/>
        </p:txBody>
      </p:sp>
      <p:sp>
        <p:nvSpPr>
          <p:cNvPr id="41" name="Google Shape;41;p4"/>
          <p:cNvSpPr txBox="1"/>
          <p:nvPr/>
        </p:nvSpPr>
        <p:spPr>
          <a:xfrm>
            <a:off x="723450" y="720725"/>
            <a:ext cx="3810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9600">
                <a:solidFill>
                  <a:schemeClr val="dk1"/>
                </a:solidFill>
                <a:latin typeface="Barlow" panose="00000500000000000000"/>
                <a:ea typeface="Barlow" panose="00000500000000000000"/>
                <a:cs typeface="Barlow" panose="00000500000000000000"/>
                <a:sym typeface="Barlow" panose="00000500000000000000"/>
              </a:rPr>
              <a:t>“</a:t>
            </a:r>
            <a:endParaRPr sz="9600">
              <a:solidFill>
                <a:schemeClr val="dk1"/>
              </a:solidFill>
              <a:latin typeface="Barlow" panose="00000500000000000000"/>
              <a:ea typeface="Barlow" panose="00000500000000000000"/>
              <a:cs typeface="Barlow" panose="00000500000000000000"/>
              <a:sym typeface="Barlow" panose="00000500000000000000"/>
            </a:endParaRPr>
          </a:p>
        </p:txBody>
      </p:sp>
      <p:sp>
        <p:nvSpPr>
          <p:cNvPr id="42" name="Google Shape;42;p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7"/>
        <p:cNvGrpSpPr/>
        <p:nvPr/>
      </p:nvGrpSpPr>
      <p:grpSpPr>
        <a:xfrm>
          <a:off x="0" y="0"/>
          <a:ext cx="0" cy="0"/>
          <a:chOff x="0" y="0"/>
          <a:chExt cx="0" cy="0"/>
        </a:xfrm>
      </p:grpSpPr>
      <p:grpSp>
        <p:nvGrpSpPr>
          <p:cNvPr id="88" name="Google Shape;88;p8"/>
          <p:cNvGrpSpPr/>
          <p:nvPr/>
        </p:nvGrpSpPr>
        <p:grpSpPr>
          <a:xfrm>
            <a:off x="0" y="4762400"/>
            <a:ext cx="603997" cy="381100"/>
            <a:chOff x="0" y="4762400"/>
            <a:chExt cx="603997" cy="381100"/>
          </a:xfrm>
        </p:grpSpPr>
        <p:sp>
          <p:nvSpPr>
            <p:cNvPr id="89" name="Google Shape;89;p8"/>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8"/>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 name="Google Shape;91;p8"/>
          <p:cNvGrpSpPr/>
          <p:nvPr/>
        </p:nvGrpSpPr>
        <p:grpSpPr>
          <a:xfrm>
            <a:off x="381000" y="0"/>
            <a:ext cx="8763111" cy="1310918"/>
            <a:chOff x="381000" y="0"/>
            <a:chExt cx="8763111" cy="1310918"/>
          </a:xfrm>
        </p:grpSpPr>
        <p:grpSp>
          <p:nvGrpSpPr>
            <p:cNvPr id="92" name="Google Shape;92;p8"/>
            <p:cNvGrpSpPr/>
            <p:nvPr/>
          </p:nvGrpSpPr>
          <p:grpSpPr>
            <a:xfrm>
              <a:off x="381000" y="0"/>
              <a:ext cx="8763111" cy="1310300"/>
              <a:chOff x="381000" y="0"/>
              <a:chExt cx="8763111" cy="1310300"/>
            </a:xfrm>
          </p:grpSpPr>
          <p:sp>
            <p:nvSpPr>
              <p:cNvPr id="93" name="Google Shape;93;p8"/>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94" name="Google Shape;94;p8"/>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8"/>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 name="Google Shape;96;p8"/>
            <p:cNvGrpSpPr/>
            <p:nvPr/>
          </p:nvGrpSpPr>
          <p:grpSpPr>
            <a:xfrm>
              <a:off x="381000" y="967217"/>
              <a:ext cx="8763100" cy="343701"/>
              <a:chOff x="381000" y="862358"/>
              <a:chExt cx="8763100" cy="576872"/>
            </a:xfrm>
          </p:grpSpPr>
          <p:sp>
            <p:nvSpPr>
              <p:cNvPr id="97" name="Google Shape;97;p8"/>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98" name="Google Shape;98;p8"/>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8"/>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00" name="Google Shape;100;p8"/>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 name="Google Shape;101;p8"/>
          <p:cNvSpPr txBox="1">
            <a:spLocks noGrp="1"/>
          </p:cNvSpPr>
          <p:nvPr>
            <p:ph type="body" idx="1"/>
          </p:nvPr>
        </p:nvSpPr>
        <p:spPr>
          <a:xfrm>
            <a:off x="614975"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102" name="Google Shape;102;p8"/>
          <p:cNvSpPr txBox="1">
            <a:spLocks noGrp="1"/>
          </p:cNvSpPr>
          <p:nvPr>
            <p:ph type="body" idx="2"/>
          </p:nvPr>
        </p:nvSpPr>
        <p:spPr>
          <a:xfrm>
            <a:off x="2949570"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103" name="Google Shape;103;p8"/>
          <p:cNvSpPr txBox="1">
            <a:spLocks noGrp="1"/>
          </p:cNvSpPr>
          <p:nvPr>
            <p:ph type="body" idx="3"/>
          </p:nvPr>
        </p:nvSpPr>
        <p:spPr>
          <a:xfrm>
            <a:off x="5284165"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104" name="Google Shape;104;p8"/>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ribbon">
  <p:cSld name="BLANK_1">
    <p:spTree>
      <p:nvGrpSpPr>
        <p:cNvPr id="1" name="Shape 141"/>
        <p:cNvGrpSpPr/>
        <p:nvPr/>
      </p:nvGrpSpPr>
      <p:grpSpPr>
        <a:xfrm>
          <a:off x="0" y="0"/>
          <a:ext cx="0" cy="0"/>
          <a:chOff x="0" y="0"/>
          <a:chExt cx="0" cy="0"/>
        </a:xfrm>
      </p:grpSpPr>
      <p:grpSp>
        <p:nvGrpSpPr>
          <p:cNvPr id="142" name="Google Shape;142;p12"/>
          <p:cNvGrpSpPr/>
          <p:nvPr/>
        </p:nvGrpSpPr>
        <p:grpSpPr>
          <a:xfrm>
            <a:off x="0" y="4762400"/>
            <a:ext cx="603997" cy="381100"/>
            <a:chOff x="0" y="4762400"/>
            <a:chExt cx="603997" cy="381100"/>
          </a:xfrm>
        </p:grpSpPr>
        <p:sp>
          <p:nvSpPr>
            <p:cNvPr id="143" name="Google Shape;143;p12"/>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2"/>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 name="Google Shape;145;p12"/>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grpSp>
        <p:nvGrpSpPr>
          <p:cNvPr id="146" name="Google Shape;146;p12"/>
          <p:cNvGrpSpPr/>
          <p:nvPr/>
        </p:nvGrpSpPr>
        <p:grpSpPr>
          <a:xfrm rot="10800000">
            <a:off x="0" y="-47"/>
            <a:ext cx="9144000" cy="5157522"/>
            <a:chOff x="8" y="-13862"/>
            <a:chExt cx="9144000" cy="5157522"/>
          </a:xfrm>
        </p:grpSpPr>
        <p:sp>
          <p:nvSpPr>
            <p:cNvPr id="147" name="Google Shape;147;p12"/>
            <p:cNvSpPr/>
            <p:nvPr/>
          </p:nvSpPr>
          <p:spPr>
            <a:xfrm rot="10800000">
              <a:off x="8" y="160"/>
              <a:ext cx="3771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2"/>
            <p:cNvSpPr/>
            <p:nvPr/>
          </p:nvSpPr>
          <p:spPr>
            <a:xfrm>
              <a:off x="366508" y="-13862"/>
              <a:ext cx="267425" cy="5157350"/>
            </a:xfrm>
            <a:custGeom>
              <a:avLst/>
              <a:gdLst/>
              <a:ahLst/>
              <a:cxnLst/>
              <a:rect l="l" t="t" r="r" b="b"/>
              <a:pathLst>
                <a:path w="10697" h="206294" extrusionOk="0">
                  <a:moveTo>
                    <a:pt x="369" y="206294"/>
                  </a:moveTo>
                  <a:lnTo>
                    <a:pt x="10697" y="190844"/>
                  </a:lnTo>
                  <a:lnTo>
                    <a:pt x="10623" y="15934"/>
                  </a:lnTo>
                  <a:lnTo>
                    <a:pt x="0" y="0"/>
                  </a:lnTo>
                  <a:close/>
                </a:path>
              </a:pathLst>
            </a:custGeom>
            <a:solidFill>
              <a:schemeClr val="accent2"/>
            </a:solidFill>
            <a:ln>
              <a:noFill/>
            </a:ln>
          </p:spPr>
        </p:sp>
        <p:sp>
          <p:nvSpPr>
            <p:cNvPr id="149" name="Google Shape;149;p12"/>
            <p:cNvSpPr/>
            <p:nvPr/>
          </p:nvSpPr>
          <p:spPr>
            <a:xfrm rot="10800000">
              <a:off x="633908" y="382913"/>
              <a:ext cx="8510100" cy="43764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32"/>
        <p:cNvGrpSpPr/>
        <p:nvPr/>
      </p:nvGrpSpPr>
      <p:grpSpPr>
        <a:xfrm>
          <a:off x="0" y="0"/>
          <a:ext cx="0" cy="0"/>
          <a:chOff x="0" y="0"/>
          <a:chExt cx="0" cy="0"/>
        </a:xfrm>
      </p:grpSpPr>
      <p:grpSp>
        <p:nvGrpSpPr>
          <p:cNvPr id="133" name="Google Shape;133;p11"/>
          <p:cNvGrpSpPr/>
          <p:nvPr/>
        </p:nvGrpSpPr>
        <p:grpSpPr>
          <a:xfrm>
            <a:off x="0" y="4762400"/>
            <a:ext cx="603997" cy="381100"/>
            <a:chOff x="0" y="4762400"/>
            <a:chExt cx="603997" cy="381100"/>
          </a:xfrm>
        </p:grpSpPr>
        <p:sp>
          <p:nvSpPr>
            <p:cNvPr id="134" name="Google Shape;134;p11"/>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1"/>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6" name="Google Shape;136;p11"/>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grpSp>
        <p:nvGrpSpPr>
          <p:cNvPr id="137" name="Google Shape;137;p11"/>
          <p:cNvGrpSpPr/>
          <p:nvPr/>
        </p:nvGrpSpPr>
        <p:grpSpPr>
          <a:xfrm rot="10800000">
            <a:off x="125800" y="4"/>
            <a:ext cx="9018200" cy="468805"/>
            <a:chOff x="8" y="4674804"/>
            <a:chExt cx="9018200" cy="468805"/>
          </a:xfrm>
        </p:grpSpPr>
        <p:sp>
          <p:nvSpPr>
            <p:cNvPr id="138" name="Google Shape;138;p11"/>
            <p:cNvSpPr/>
            <p:nvPr/>
          </p:nvSpPr>
          <p:spPr>
            <a:xfrm rot="10800000">
              <a:off x="8" y="4766509"/>
              <a:ext cx="377100" cy="3771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1"/>
            <p:cNvSpPr/>
            <p:nvPr/>
          </p:nvSpPr>
          <p:spPr>
            <a:xfrm rot="10800000">
              <a:off x="375687" y="4674804"/>
              <a:ext cx="258249" cy="46868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140" name="Google Shape;140;p11"/>
            <p:cNvSpPr/>
            <p:nvPr/>
          </p:nvSpPr>
          <p:spPr>
            <a:xfrm rot="10800000">
              <a:off x="633808" y="4674838"/>
              <a:ext cx="8384400" cy="3312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70"/>
        <p:cNvGrpSpPr/>
        <p:nvPr/>
      </p:nvGrpSpPr>
      <p:grpSpPr>
        <a:xfrm>
          <a:off x="0" y="0"/>
          <a:ext cx="0" cy="0"/>
          <a:chOff x="0" y="0"/>
          <a:chExt cx="0" cy="0"/>
        </a:xfrm>
      </p:grpSpPr>
      <p:grpSp>
        <p:nvGrpSpPr>
          <p:cNvPr id="71" name="Google Shape;71;p7"/>
          <p:cNvGrpSpPr/>
          <p:nvPr/>
        </p:nvGrpSpPr>
        <p:grpSpPr>
          <a:xfrm>
            <a:off x="0" y="4762400"/>
            <a:ext cx="603997" cy="381100"/>
            <a:chOff x="0" y="4762400"/>
            <a:chExt cx="603997" cy="381100"/>
          </a:xfrm>
        </p:grpSpPr>
        <p:sp>
          <p:nvSpPr>
            <p:cNvPr id="72" name="Google Shape;72;p7"/>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7"/>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 name="Google Shape;74;p7"/>
          <p:cNvGrpSpPr/>
          <p:nvPr/>
        </p:nvGrpSpPr>
        <p:grpSpPr>
          <a:xfrm>
            <a:off x="381000" y="0"/>
            <a:ext cx="8763111" cy="1310918"/>
            <a:chOff x="381000" y="0"/>
            <a:chExt cx="8763111" cy="1310918"/>
          </a:xfrm>
        </p:grpSpPr>
        <p:grpSp>
          <p:nvGrpSpPr>
            <p:cNvPr id="75" name="Google Shape;75;p7"/>
            <p:cNvGrpSpPr/>
            <p:nvPr/>
          </p:nvGrpSpPr>
          <p:grpSpPr>
            <a:xfrm>
              <a:off x="381000" y="0"/>
              <a:ext cx="8763111" cy="1310300"/>
              <a:chOff x="381000" y="0"/>
              <a:chExt cx="8763111" cy="1310300"/>
            </a:xfrm>
          </p:grpSpPr>
          <p:sp>
            <p:nvSpPr>
              <p:cNvPr id="76" name="Google Shape;76;p7"/>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77" name="Google Shape;77;p7"/>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7"/>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 name="Google Shape;79;p7"/>
            <p:cNvGrpSpPr/>
            <p:nvPr/>
          </p:nvGrpSpPr>
          <p:grpSpPr>
            <a:xfrm>
              <a:off x="381000" y="967217"/>
              <a:ext cx="8763100" cy="343701"/>
              <a:chOff x="381000" y="862358"/>
              <a:chExt cx="8763100" cy="576872"/>
            </a:xfrm>
          </p:grpSpPr>
          <p:sp>
            <p:nvSpPr>
              <p:cNvPr id="80" name="Google Shape;80;p7"/>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81" name="Google Shape;81;p7"/>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7"/>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83" name="Google Shape;83;p7"/>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7"/>
          <p:cNvSpPr txBox="1">
            <a:spLocks noGrp="1"/>
          </p:cNvSpPr>
          <p:nvPr>
            <p:ph type="body" idx="1"/>
          </p:nvPr>
        </p:nvSpPr>
        <p:spPr>
          <a:xfrm>
            <a:off x="604000"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p:txBody>
      </p:sp>
      <p:sp>
        <p:nvSpPr>
          <p:cNvPr id="85" name="Google Shape;85;p7"/>
          <p:cNvSpPr txBox="1">
            <a:spLocks noGrp="1"/>
          </p:cNvSpPr>
          <p:nvPr>
            <p:ph type="body" idx="2"/>
          </p:nvPr>
        </p:nvSpPr>
        <p:spPr>
          <a:xfrm>
            <a:off x="4187378"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p:txBody>
      </p:sp>
      <p:sp>
        <p:nvSpPr>
          <p:cNvPr id="86" name="Google Shape;86;p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matchingName="Title">
  <p:cSld name="TITLE">
    <p:bg>
      <p:bgPr>
        <a:blipFill>
          <a:blip r:embed="rId2"/>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gradFill>
            <a:gsLst>
              <a:gs pos="0">
                <a:srgbClr val="FFFFFF">
                  <a:alpha val="0"/>
                  <a:alpha val="46370"/>
                </a:srgbClr>
              </a:gs>
              <a:gs pos="50000">
                <a:srgbClr val="FFFFFF">
                  <a:alpha val="0"/>
                  <a:alpha val="46370"/>
                </a:srgbClr>
              </a:gs>
              <a:gs pos="100000">
                <a:schemeClr val="lt1">
                  <a:alpha val="463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rot="10800000" flipH="1">
            <a:off x="341403" y="3124853"/>
            <a:ext cx="8801751" cy="2018725"/>
            <a:chOff x="-4395163" y="751996"/>
            <a:chExt cx="13539073" cy="3105254"/>
          </a:xfrm>
        </p:grpSpPr>
        <p:sp>
          <p:nvSpPr>
            <p:cNvPr id="12" name="Google Shape;12;p2"/>
            <p:cNvSpPr/>
            <p:nvPr/>
          </p:nvSpPr>
          <p:spPr>
            <a:xfrm>
              <a:off x="5833150" y="752100"/>
              <a:ext cx="743025" cy="3102950"/>
            </a:xfrm>
            <a:custGeom>
              <a:avLst/>
              <a:gdLst/>
              <a:ahLst/>
              <a:cxnLst/>
              <a:rect l="l" t="t" r="r" b="b"/>
              <a:pathLst>
                <a:path w="29721" h="124118" extrusionOk="0">
                  <a:moveTo>
                    <a:pt x="29559" y="0"/>
                  </a:moveTo>
                  <a:lnTo>
                    <a:pt x="0" y="21343"/>
                  </a:lnTo>
                  <a:lnTo>
                    <a:pt x="0" y="124118"/>
                  </a:lnTo>
                  <a:lnTo>
                    <a:pt x="29721" y="102879"/>
                  </a:lnTo>
                  <a:close/>
                </a:path>
              </a:pathLst>
            </a:custGeom>
            <a:solidFill>
              <a:schemeClr val="accent2"/>
            </a:solidFill>
            <a:ln>
              <a:noFill/>
            </a:ln>
          </p:spPr>
        </p:sp>
        <p:sp>
          <p:nvSpPr>
            <p:cNvPr id="13" name="Google Shape;13;p2"/>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4395163" y="1285649"/>
              <a:ext cx="10228800" cy="25716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5833500" y="751996"/>
              <a:ext cx="738775" cy="745525"/>
            </a:xfrm>
            <a:custGeom>
              <a:avLst/>
              <a:gdLst/>
              <a:ahLst/>
              <a:cxnLst/>
              <a:rect l="l" t="t" r="r" b="b"/>
              <a:pathLst>
                <a:path w="29551" h="29821" extrusionOk="0">
                  <a:moveTo>
                    <a:pt x="29397" y="0"/>
                  </a:moveTo>
                  <a:lnTo>
                    <a:pt x="64" y="21385"/>
                  </a:lnTo>
                  <a:lnTo>
                    <a:pt x="0" y="29821"/>
                  </a:lnTo>
                  <a:lnTo>
                    <a:pt x="29551" y="8625"/>
                  </a:lnTo>
                  <a:close/>
                </a:path>
              </a:pathLst>
            </a:custGeom>
            <a:solidFill>
              <a:srgbClr val="FFFFFF">
                <a:alpha val="11170"/>
              </a:srgbClr>
            </a:solidFill>
            <a:ln>
              <a:noFill/>
            </a:ln>
          </p:spPr>
        </p:sp>
        <p:sp>
          <p:nvSpPr>
            <p:cNvPr id="16" name="Google Shape;16;p2"/>
            <p:cNvSpPr/>
            <p:nvPr/>
          </p:nvSpPr>
          <p:spPr>
            <a:xfrm>
              <a:off x="6572284" y="752119"/>
              <a:ext cx="2571600" cy="2115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4395163" y="1285742"/>
              <a:ext cx="10228800" cy="2118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 name="Google Shape;18;p2"/>
          <p:cNvSpPr txBox="1">
            <a:spLocks noGrp="1"/>
          </p:cNvSpPr>
          <p:nvPr>
            <p:ph type="ctrTitle"/>
          </p:nvPr>
        </p:nvSpPr>
        <p:spPr>
          <a:xfrm>
            <a:off x="614975" y="3124850"/>
            <a:ext cx="6058800" cy="1532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0" y="4762400"/>
            <a:ext cx="381000" cy="386400"/>
          </a:xfrm>
          <a:prstGeom prst="rect">
            <a:avLst/>
          </a:prstGeom>
          <a:noFill/>
          <a:ln>
            <a:noFill/>
          </a:ln>
        </p:spPr>
        <p:txBody>
          <a:bodyPr spcFirstLastPara="1" wrap="square" lIns="0" tIns="0" rIns="0" bIns="0" anchor="ctr" anchorCtr="0">
            <a:noAutofit/>
          </a:bodyPr>
          <a:lstStyle>
            <a:lvl1pPr lvl="0" algn="ctr" rtl="0">
              <a:buNone/>
              <a:defRPr sz="1100">
                <a:solidFill>
                  <a:schemeClr val="dk2"/>
                </a:solidFill>
                <a:latin typeface="Barlow SemiBold" panose="00000700000000000000"/>
                <a:ea typeface="Barlow SemiBold" panose="00000700000000000000"/>
                <a:cs typeface="Barlow SemiBold" panose="00000700000000000000"/>
                <a:sym typeface="Barlow SemiBold" panose="00000700000000000000"/>
              </a:defRPr>
            </a:lvl1pPr>
            <a:lvl2pPr lvl="1" algn="ctr" rtl="0">
              <a:buNone/>
              <a:defRPr sz="1100">
                <a:solidFill>
                  <a:schemeClr val="dk2"/>
                </a:solidFill>
                <a:latin typeface="Barlow SemiBold" panose="00000700000000000000"/>
                <a:ea typeface="Barlow SemiBold" panose="00000700000000000000"/>
                <a:cs typeface="Barlow SemiBold" panose="00000700000000000000"/>
                <a:sym typeface="Barlow SemiBold" panose="00000700000000000000"/>
              </a:defRPr>
            </a:lvl2pPr>
            <a:lvl3pPr lvl="2" algn="ctr" rtl="0">
              <a:buNone/>
              <a:defRPr sz="1100">
                <a:solidFill>
                  <a:schemeClr val="dk2"/>
                </a:solidFill>
                <a:latin typeface="Barlow SemiBold" panose="00000700000000000000"/>
                <a:ea typeface="Barlow SemiBold" panose="00000700000000000000"/>
                <a:cs typeface="Barlow SemiBold" panose="00000700000000000000"/>
                <a:sym typeface="Barlow SemiBold" panose="00000700000000000000"/>
              </a:defRPr>
            </a:lvl3pPr>
            <a:lvl4pPr lvl="3" algn="ctr" rtl="0">
              <a:buNone/>
              <a:defRPr sz="1100">
                <a:solidFill>
                  <a:schemeClr val="dk2"/>
                </a:solidFill>
                <a:latin typeface="Barlow SemiBold" panose="00000700000000000000"/>
                <a:ea typeface="Barlow SemiBold" panose="00000700000000000000"/>
                <a:cs typeface="Barlow SemiBold" panose="00000700000000000000"/>
                <a:sym typeface="Barlow SemiBold" panose="00000700000000000000"/>
              </a:defRPr>
            </a:lvl4pPr>
            <a:lvl5pPr lvl="4" algn="ctr" rtl="0">
              <a:buNone/>
              <a:defRPr sz="1100">
                <a:solidFill>
                  <a:schemeClr val="dk2"/>
                </a:solidFill>
                <a:latin typeface="Barlow SemiBold" panose="00000700000000000000"/>
                <a:ea typeface="Barlow SemiBold" panose="00000700000000000000"/>
                <a:cs typeface="Barlow SemiBold" panose="00000700000000000000"/>
                <a:sym typeface="Barlow SemiBold" panose="00000700000000000000"/>
              </a:defRPr>
            </a:lvl5pPr>
            <a:lvl6pPr lvl="5" algn="ctr" rtl="0">
              <a:buNone/>
              <a:defRPr sz="1100">
                <a:solidFill>
                  <a:schemeClr val="dk2"/>
                </a:solidFill>
                <a:latin typeface="Barlow SemiBold" panose="00000700000000000000"/>
                <a:ea typeface="Barlow SemiBold" panose="00000700000000000000"/>
                <a:cs typeface="Barlow SemiBold" panose="00000700000000000000"/>
                <a:sym typeface="Barlow SemiBold" panose="00000700000000000000"/>
              </a:defRPr>
            </a:lvl6pPr>
            <a:lvl7pPr lvl="6" algn="ctr" rtl="0">
              <a:buNone/>
              <a:defRPr sz="1100">
                <a:solidFill>
                  <a:schemeClr val="dk2"/>
                </a:solidFill>
                <a:latin typeface="Barlow SemiBold" panose="00000700000000000000"/>
                <a:ea typeface="Barlow SemiBold" panose="00000700000000000000"/>
                <a:cs typeface="Barlow SemiBold" panose="00000700000000000000"/>
                <a:sym typeface="Barlow SemiBold" panose="00000700000000000000"/>
              </a:defRPr>
            </a:lvl7pPr>
            <a:lvl8pPr lvl="7" algn="ctr" rtl="0">
              <a:buNone/>
              <a:defRPr sz="1100">
                <a:solidFill>
                  <a:schemeClr val="dk2"/>
                </a:solidFill>
                <a:latin typeface="Barlow SemiBold" panose="00000700000000000000"/>
                <a:ea typeface="Barlow SemiBold" panose="00000700000000000000"/>
                <a:cs typeface="Barlow SemiBold" panose="00000700000000000000"/>
                <a:sym typeface="Barlow SemiBold" panose="00000700000000000000"/>
              </a:defRPr>
            </a:lvl8pPr>
            <a:lvl9pPr lvl="8" algn="ctr" rtl="0">
              <a:buNone/>
              <a:defRPr sz="1100">
                <a:solidFill>
                  <a:schemeClr val="dk2"/>
                </a:solidFill>
                <a:latin typeface="Barlow SemiBold" panose="00000700000000000000"/>
                <a:ea typeface="Barlow SemiBold" panose="00000700000000000000"/>
                <a:cs typeface="Barlow SemiBold" panose="00000700000000000000"/>
                <a:sym typeface="Barlow SemiBold" panose="00000700000000000000"/>
              </a:defRPr>
            </a:lvl9pPr>
          </a:lstStyle>
          <a:p>
            <a:pPr marL="0" lvl="0" indent="0" algn="ctr" rtl="0">
              <a:spcBef>
                <a:spcPts val="0"/>
              </a:spcBef>
              <a:spcAft>
                <a:spcPts val="0"/>
              </a:spcAft>
              <a:buNone/>
            </a:pPr>
            <a:fld id="{00000000-1234-1234-1234-123412341234}" type="slidenum">
              <a:rPr lang="en-GB"/>
            </a:fld>
            <a:endParaRPr lang="en-GB"/>
          </a:p>
        </p:txBody>
      </p:sp>
      <p:sp>
        <p:nvSpPr>
          <p:cNvPr id="7" name="Google Shape;7;p1"/>
          <p:cNvSpPr txBox="1">
            <a:spLocks noGrp="1"/>
          </p:cNvSpPr>
          <p:nvPr>
            <p:ph type="title"/>
          </p:nvPr>
        </p:nvSpPr>
        <p:spPr>
          <a:xfrm>
            <a:off x="614975" y="391350"/>
            <a:ext cx="6757800" cy="9195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3000"/>
              <a:buFont typeface="Barlow SemiBold" panose="00000700000000000000"/>
              <a:buNone/>
              <a:defRPr sz="3000">
                <a:solidFill>
                  <a:schemeClr val="lt1"/>
                </a:solidFill>
                <a:latin typeface="Barlow SemiBold" panose="00000700000000000000"/>
                <a:ea typeface="Barlow SemiBold" panose="00000700000000000000"/>
                <a:cs typeface="Barlow SemiBold" panose="00000700000000000000"/>
                <a:sym typeface="Barlow SemiBold" panose="00000700000000000000"/>
              </a:defRPr>
            </a:lvl1pPr>
            <a:lvl2pPr lvl="1" rtl="0">
              <a:lnSpc>
                <a:spcPct val="90000"/>
              </a:lnSpc>
              <a:spcBef>
                <a:spcPts val="0"/>
              </a:spcBef>
              <a:spcAft>
                <a:spcPts val="0"/>
              </a:spcAft>
              <a:buClr>
                <a:schemeClr val="lt1"/>
              </a:buClr>
              <a:buSzPts val="3000"/>
              <a:buFont typeface="Barlow SemiBold" panose="00000700000000000000"/>
              <a:buNone/>
              <a:defRPr sz="3000">
                <a:solidFill>
                  <a:schemeClr val="lt1"/>
                </a:solidFill>
                <a:latin typeface="Barlow SemiBold" panose="00000700000000000000"/>
                <a:ea typeface="Barlow SemiBold" panose="00000700000000000000"/>
                <a:cs typeface="Barlow SemiBold" panose="00000700000000000000"/>
                <a:sym typeface="Barlow SemiBold" panose="00000700000000000000"/>
              </a:defRPr>
            </a:lvl2pPr>
            <a:lvl3pPr lvl="2" rtl="0">
              <a:lnSpc>
                <a:spcPct val="90000"/>
              </a:lnSpc>
              <a:spcBef>
                <a:spcPts val="0"/>
              </a:spcBef>
              <a:spcAft>
                <a:spcPts val="0"/>
              </a:spcAft>
              <a:buClr>
                <a:schemeClr val="lt1"/>
              </a:buClr>
              <a:buSzPts val="3000"/>
              <a:buFont typeface="Barlow SemiBold" panose="00000700000000000000"/>
              <a:buNone/>
              <a:defRPr sz="3000">
                <a:solidFill>
                  <a:schemeClr val="lt1"/>
                </a:solidFill>
                <a:latin typeface="Barlow SemiBold" panose="00000700000000000000"/>
                <a:ea typeface="Barlow SemiBold" panose="00000700000000000000"/>
                <a:cs typeface="Barlow SemiBold" panose="00000700000000000000"/>
                <a:sym typeface="Barlow SemiBold" panose="00000700000000000000"/>
              </a:defRPr>
            </a:lvl3pPr>
            <a:lvl4pPr lvl="3" rtl="0">
              <a:lnSpc>
                <a:spcPct val="90000"/>
              </a:lnSpc>
              <a:spcBef>
                <a:spcPts val="0"/>
              </a:spcBef>
              <a:spcAft>
                <a:spcPts val="0"/>
              </a:spcAft>
              <a:buClr>
                <a:schemeClr val="lt1"/>
              </a:buClr>
              <a:buSzPts val="3000"/>
              <a:buFont typeface="Barlow SemiBold" panose="00000700000000000000"/>
              <a:buNone/>
              <a:defRPr sz="3000">
                <a:solidFill>
                  <a:schemeClr val="lt1"/>
                </a:solidFill>
                <a:latin typeface="Barlow SemiBold" panose="00000700000000000000"/>
                <a:ea typeface="Barlow SemiBold" panose="00000700000000000000"/>
                <a:cs typeface="Barlow SemiBold" panose="00000700000000000000"/>
                <a:sym typeface="Barlow SemiBold" panose="00000700000000000000"/>
              </a:defRPr>
            </a:lvl4pPr>
            <a:lvl5pPr lvl="4" rtl="0">
              <a:lnSpc>
                <a:spcPct val="90000"/>
              </a:lnSpc>
              <a:spcBef>
                <a:spcPts val="0"/>
              </a:spcBef>
              <a:spcAft>
                <a:spcPts val="0"/>
              </a:spcAft>
              <a:buClr>
                <a:schemeClr val="lt1"/>
              </a:buClr>
              <a:buSzPts val="3000"/>
              <a:buFont typeface="Barlow SemiBold" panose="00000700000000000000"/>
              <a:buNone/>
              <a:defRPr sz="3000">
                <a:solidFill>
                  <a:schemeClr val="lt1"/>
                </a:solidFill>
                <a:latin typeface="Barlow SemiBold" panose="00000700000000000000"/>
                <a:ea typeface="Barlow SemiBold" panose="00000700000000000000"/>
                <a:cs typeface="Barlow SemiBold" panose="00000700000000000000"/>
                <a:sym typeface="Barlow SemiBold" panose="00000700000000000000"/>
              </a:defRPr>
            </a:lvl5pPr>
            <a:lvl6pPr lvl="5" rtl="0">
              <a:lnSpc>
                <a:spcPct val="90000"/>
              </a:lnSpc>
              <a:spcBef>
                <a:spcPts val="0"/>
              </a:spcBef>
              <a:spcAft>
                <a:spcPts val="0"/>
              </a:spcAft>
              <a:buClr>
                <a:schemeClr val="lt1"/>
              </a:buClr>
              <a:buSzPts val="3000"/>
              <a:buFont typeface="Barlow SemiBold" panose="00000700000000000000"/>
              <a:buNone/>
              <a:defRPr sz="3000">
                <a:solidFill>
                  <a:schemeClr val="lt1"/>
                </a:solidFill>
                <a:latin typeface="Barlow SemiBold" panose="00000700000000000000"/>
                <a:ea typeface="Barlow SemiBold" panose="00000700000000000000"/>
                <a:cs typeface="Barlow SemiBold" panose="00000700000000000000"/>
                <a:sym typeface="Barlow SemiBold" panose="00000700000000000000"/>
              </a:defRPr>
            </a:lvl6pPr>
            <a:lvl7pPr lvl="6" rtl="0">
              <a:lnSpc>
                <a:spcPct val="90000"/>
              </a:lnSpc>
              <a:spcBef>
                <a:spcPts val="0"/>
              </a:spcBef>
              <a:spcAft>
                <a:spcPts val="0"/>
              </a:spcAft>
              <a:buClr>
                <a:schemeClr val="lt1"/>
              </a:buClr>
              <a:buSzPts val="3000"/>
              <a:buFont typeface="Barlow SemiBold" panose="00000700000000000000"/>
              <a:buNone/>
              <a:defRPr sz="3000">
                <a:solidFill>
                  <a:schemeClr val="lt1"/>
                </a:solidFill>
                <a:latin typeface="Barlow SemiBold" panose="00000700000000000000"/>
                <a:ea typeface="Barlow SemiBold" panose="00000700000000000000"/>
                <a:cs typeface="Barlow SemiBold" panose="00000700000000000000"/>
                <a:sym typeface="Barlow SemiBold" panose="00000700000000000000"/>
              </a:defRPr>
            </a:lvl7pPr>
            <a:lvl8pPr lvl="7" rtl="0">
              <a:lnSpc>
                <a:spcPct val="90000"/>
              </a:lnSpc>
              <a:spcBef>
                <a:spcPts val="0"/>
              </a:spcBef>
              <a:spcAft>
                <a:spcPts val="0"/>
              </a:spcAft>
              <a:buClr>
                <a:schemeClr val="lt1"/>
              </a:buClr>
              <a:buSzPts val="3000"/>
              <a:buFont typeface="Barlow SemiBold" panose="00000700000000000000"/>
              <a:buNone/>
              <a:defRPr sz="3000">
                <a:solidFill>
                  <a:schemeClr val="lt1"/>
                </a:solidFill>
                <a:latin typeface="Barlow SemiBold" panose="00000700000000000000"/>
                <a:ea typeface="Barlow SemiBold" panose="00000700000000000000"/>
                <a:cs typeface="Barlow SemiBold" panose="00000700000000000000"/>
                <a:sym typeface="Barlow SemiBold" panose="00000700000000000000"/>
              </a:defRPr>
            </a:lvl8pPr>
            <a:lvl9pPr lvl="8" rtl="0">
              <a:lnSpc>
                <a:spcPct val="90000"/>
              </a:lnSpc>
              <a:spcBef>
                <a:spcPts val="0"/>
              </a:spcBef>
              <a:spcAft>
                <a:spcPts val="0"/>
              </a:spcAft>
              <a:buClr>
                <a:schemeClr val="lt1"/>
              </a:buClr>
              <a:buSzPts val="3000"/>
              <a:buFont typeface="Barlow SemiBold" panose="00000700000000000000"/>
              <a:buNone/>
              <a:defRPr sz="3000">
                <a:solidFill>
                  <a:schemeClr val="lt1"/>
                </a:solidFill>
                <a:latin typeface="Barlow SemiBold" panose="00000700000000000000"/>
                <a:ea typeface="Barlow SemiBold" panose="00000700000000000000"/>
                <a:cs typeface="Barlow SemiBold" panose="00000700000000000000"/>
                <a:sym typeface="Barlow SemiBold" panose="00000700000000000000"/>
              </a:defRPr>
            </a:lvl9pPr>
          </a:lstStyle>
          <a:p/>
        </p:txBody>
      </p:sp>
      <p:sp>
        <p:nvSpPr>
          <p:cNvPr id="8" name="Google Shape;8;p1"/>
          <p:cNvSpPr txBox="1">
            <a:spLocks noGrp="1"/>
          </p:cNvSpPr>
          <p:nvPr>
            <p:ph type="body" idx="1"/>
          </p:nvPr>
        </p:nvSpPr>
        <p:spPr>
          <a:xfrm>
            <a:off x="614975" y="1705175"/>
            <a:ext cx="6757800" cy="28266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Char char="▸"/>
              <a:defRPr sz="2400">
                <a:solidFill>
                  <a:schemeClr val="dk1"/>
                </a:solidFill>
              </a:defRPr>
            </a:lvl1pPr>
            <a:lvl2pPr marL="914400" lvl="1" indent="-381000" rtl="0">
              <a:spcBef>
                <a:spcPts val="0"/>
              </a:spcBef>
              <a:spcAft>
                <a:spcPts val="0"/>
              </a:spcAft>
              <a:buClr>
                <a:schemeClr val="dk2"/>
              </a:buClr>
              <a:buSzPts val="2400"/>
              <a:buChar char="▹"/>
              <a:defRPr sz="2400">
                <a:solidFill>
                  <a:schemeClr val="dk1"/>
                </a:solidFill>
              </a:defRPr>
            </a:lvl2pPr>
            <a:lvl3pPr marL="1371600" lvl="2" indent="-381000" rtl="0">
              <a:spcBef>
                <a:spcPts val="0"/>
              </a:spcBef>
              <a:spcAft>
                <a:spcPts val="0"/>
              </a:spcAft>
              <a:buClr>
                <a:schemeClr val="dk2"/>
              </a:buClr>
              <a:buSzPts val="2400"/>
              <a:buChar char="■"/>
              <a:defRPr sz="2400">
                <a:solidFill>
                  <a:schemeClr val="dk1"/>
                </a:solidFill>
              </a:defRPr>
            </a:lvl3pPr>
            <a:lvl4pPr marL="1828800" lvl="3" indent="-381000" rtl="0">
              <a:spcBef>
                <a:spcPts val="0"/>
              </a:spcBef>
              <a:spcAft>
                <a:spcPts val="0"/>
              </a:spcAft>
              <a:buClr>
                <a:schemeClr val="dk2"/>
              </a:buClr>
              <a:buSzPts val="2400"/>
              <a:buChar char="●"/>
              <a:defRPr sz="2400">
                <a:solidFill>
                  <a:schemeClr val="dk1"/>
                </a:solidFill>
              </a:defRPr>
            </a:lvl4pPr>
            <a:lvl5pPr marL="2286000" lvl="4" indent="-381000" rtl="0">
              <a:spcBef>
                <a:spcPts val="0"/>
              </a:spcBef>
              <a:spcAft>
                <a:spcPts val="0"/>
              </a:spcAft>
              <a:buClr>
                <a:schemeClr val="dk2"/>
              </a:buClr>
              <a:buSzPts val="2400"/>
              <a:buChar char="○"/>
              <a:defRPr sz="2400">
                <a:solidFill>
                  <a:schemeClr val="dk1"/>
                </a:solidFill>
              </a:defRPr>
            </a:lvl5pPr>
            <a:lvl6pPr marL="2743200" lvl="5" indent="-381000" rtl="0">
              <a:spcBef>
                <a:spcPts val="0"/>
              </a:spcBef>
              <a:spcAft>
                <a:spcPts val="0"/>
              </a:spcAft>
              <a:buClr>
                <a:schemeClr val="dk2"/>
              </a:buClr>
              <a:buSzPts val="2400"/>
              <a:buChar char="■"/>
              <a:defRPr sz="2400">
                <a:solidFill>
                  <a:schemeClr val="dk1"/>
                </a:solidFill>
              </a:defRPr>
            </a:lvl6pPr>
            <a:lvl7pPr marL="3200400" lvl="6" indent="-381000" rtl="0">
              <a:spcBef>
                <a:spcPts val="0"/>
              </a:spcBef>
              <a:spcAft>
                <a:spcPts val="0"/>
              </a:spcAft>
              <a:buClr>
                <a:schemeClr val="dk2"/>
              </a:buClr>
              <a:buSzPts val="2400"/>
              <a:buChar char="●"/>
              <a:defRPr sz="2400">
                <a:solidFill>
                  <a:schemeClr val="dk1"/>
                </a:solidFill>
              </a:defRPr>
            </a:lvl7pPr>
            <a:lvl8pPr marL="3657600" lvl="7" indent="-381000" rtl="0">
              <a:spcBef>
                <a:spcPts val="0"/>
              </a:spcBef>
              <a:spcAft>
                <a:spcPts val="0"/>
              </a:spcAft>
              <a:buClr>
                <a:schemeClr val="dk2"/>
              </a:buClr>
              <a:buSzPts val="2400"/>
              <a:buChar char="○"/>
              <a:defRPr sz="2400">
                <a:solidFill>
                  <a:schemeClr val="dk1"/>
                </a:solidFill>
              </a:defRPr>
            </a:lvl8pPr>
            <a:lvl9pPr marL="4114800" lvl="8" indent="-381000" rtl="0">
              <a:spcBef>
                <a:spcPts val="0"/>
              </a:spcBef>
              <a:spcAft>
                <a:spcPts val="0"/>
              </a:spcAft>
              <a:buClr>
                <a:schemeClr val="dk2"/>
              </a:buClr>
              <a:buSzPts val="2400"/>
              <a:buChar char="■"/>
              <a:defRPr sz="2400">
                <a:solidFill>
                  <a:schemeClr val="dk1"/>
                </a:solidFill>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3"/>
          <p:cNvGrpSpPr/>
          <p:nvPr/>
        </p:nvGrpSpPr>
        <p:grpSpPr>
          <a:xfrm>
            <a:off x="8013742" y="4015142"/>
            <a:ext cx="600715" cy="600715"/>
            <a:chOff x="8762414" y="2939573"/>
            <a:chExt cx="457200" cy="457200"/>
          </a:xfrm>
        </p:grpSpPr>
        <p:sp>
          <p:nvSpPr>
            <p:cNvPr id="155"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7"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58" name="Google Shape;158;p13"/>
          <p:cNvSpPr txBox="1">
            <a:spLocks noGrp="1"/>
          </p:cNvSpPr>
          <p:nvPr>
            <p:ph type="ctrTitle"/>
          </p:nvPr>
        </p:nvSpPr>
        <p:spPr>
          <a:xfrm>
            <a:off x="619640" y="3190165"/>
            <a:ext cx="6058800" cy="153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sz="3600" dirty="0">
                <a:latin typeface="Oswald" panose="00000500000000000000" pitchFamily="2" charset="0"/>
              </a:rPr>
              <a:t>Secure digital identity and</a:t>
            </a:r>
            <a:br>
              <a:rPr lang="en-US" altLang="zh-CN" sz="3600" dirty="0">
                <a:latin typeface="Oswald" panose="00000500000000000000" pitchFamily="2" charset="0"/>
              </a:rPr>
            </a:br>
            <a:r>
              <a:rPr lang="en-US" altLang="zh-CN" sz="3600" dirty="0">
                <a:latin typeface="Oswald" panose="00000500000000000000" pitchFamily="2" charset="0"/>
              </a:rPr>
              <a:t>vaccine passport management</a:t>
            </a:r>
            <a:br>
              <a:rPr lang="en-US" altLang="zh-CN" sz="3600" dirty="0">
                <a:latin typeface="Oswald" panose="00000500000000000000" pitchFamily="2" charset="0"/>
              </a:rPr>
            </a:br>
            <a:r>
              <a:rPr lang="en-US" altLang="zh-CN" sz="2000" dirty="0">
                <a:latin typeface="Oswald" panose="00000500000000000000" pitchFamily="2" charset="0"/>
              </a:rPr>
              <a:t>---Group 3</a:t>
            </a:r>
            <a:endParaRPr sz="3600" dirty="0">
              <a:latin typeface="Oswald" panose="00000500000000000000" pitchFamily="2" charset="0"/>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3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495" name="Google Shape;495;p34"/>
          <p:cNvSpPr txBox="1">
            <a:spLocks noGrp="1"/>
          </p:cNvSpPr>
          <p:nvPr>
            <p:ph type="title" idx="4294967295"/>
          </p:nvPr>
        </p:nvSpPr>
        <p:spPr>
          <a:xfrm>
            <a:off x="323845" y="994379"/>
            <a:ext cx="24399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Oswald" panose="00000500000000000000" pitchFamily="2" charset="0"/>
              </a:rPr>
              <a:t>Design Patterns</a:t>
            </a:r>
            <a:endParaRPr sz="3600" dirty="0">
              <a:latin typeface="Oswald" panose="00000500000000000000" pitchFamily="2" charset="0"/>
            </a:endParaRPr>
          </a:p>
        </p:txBody>
      </p:sp>
      <p:grpSp>
        <p:nvGrpSpPr>
          <p:cNvPr id="4" name="Google Shape;464;p32"/>
          <p:cNvGrpSpPr/>
          <p:nvPr/>
        </p:nvGrpSpPr>
        <p:grpSpPr>
          <a:xfrm rot="16200000">
            <a:off x="3589020" y="-637540"/>
            <a:ext cx="3448050" cy="6312535"/>
            <a:chOff x="2547150" y="238125"/>
            <a:chExt cx="2525675" cy="5238750"/>
          </a:xfrm>
        </p:grpSpPr>
        <p:sp>
          <p:nvSpPr>
            <p:cNvPr id="5" name="Google Shape;465;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a:effectLst>
              <a:outerShdw dist="19050" dir="5400000" algn="bl" rotWithShape="0">
                <a:schemeClr val="dk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466;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467;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468;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图片 1"/>
          <p:cNvPicPr>
            <a:picLocks noChangeAspect="1"/>
          </p:cNvPicPr>
          <p:nvPr/>
        </p:nvPicPr>
        <p:blipFill>
          <a:blip r:embed="rId1"/>
          <a:stretch>
            <a:fillRect/>
          </a:stretch>
        </p:blipFill>
        <p:spPr>
          <a:xfrm>
            <a:off x="2529840" y="979805"/>
            <a:ext cx="5513070" cy="3077845"/>
          </a:xfrm>
          <a:prstGeom prst="rect">
            <a:avLst/>
          </a:prstGeom>
        </p:spPr>
      </p:pic>
      <p:sp>
        <p:nvSpPr>
          <p:cNvPr id="3" name="剪去对角的矩形 2"/>
          <p:cNvSpPr/>
          <p:nvPr/>
        </p:nvSpPr>
        <p:spPr>
          <a:xfrm>
            <a:off x="311150" y="2472055"/>
            <a:ext cx="1589405" cy="73469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00"/>
              <a:t>Use Case</a:t>
            </a:r>
            <a:endParaRPr lang="en-US" altLang="zh-CN" sz="180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3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495" name="Google Shape;495;p34"/>
          <p:cNvSpPr txBox="1">
            <a:spLocks noGrp="1"/>
          </p:cNvSpPr>
          <p:nvPr>
            <p:ph type="title" idx="4294967295"/>
          </p:nvPr>
        </p:nvSpPr>
        <p:spPr>
          <a:xfrm>
            <a:off x="323845" y="994379"/>
            <a:ext cx="24399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Oswald" panose="00000500000000000000" pitchFamily="2" charset="0"/>
              </a:rPr>
              <a:t>Design Patterns</a:t>
            </a:r>
            <a:endParaRPr sz="3600" dirty="0">
              <a:latin typeface="Oswald" panose="00000500000000000000" pitchFamily="2" charset="0"/>
            </a:endParaRPr>
          </a:p>
        </p:txBody>
      </p:sp>
      <p:grpSp>
        <p:nvGrpSpPr>
          <p:cNvPr id="4" name="Google Shape;464;p32"/>
          <p:cNvGrpSpPr/>
          <p:nvPr/>
        </p:nvGrpSpPr>
        <p:grpSpPr>
          <a:xfrm rot="16200000">
            <a:off x="3589020" y="-637540"/>
            <a:ext cx="3448050" cy="6312535"/>
            <a:chOff x="2547150" y="238125"/>
            <a:chExt cx="2525675" cy="5238750"/>
          </a:xfrm>
        </p:grpSpPr>
        <p:sp>
          <p:nvSpPr>
            <p:cNvPr id="5" name="Google Shape;465;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a:effectLst>
              <a:outerShdw dist="19050" dir="5400000" algn="bl" rotWithShape="0">
                <a:schemeClr val="dk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466;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467;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468;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剪去对角的矩形 2"/>
          <p:cNvSpPr/>
          <p:nvPr/>
        </p:nvSpPr>
        <p:spPr>
          <a:xfrm>
            <a:off x="311150" y="2472055"/>
            <a:ext cx="1589405" cy="73469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00"/>
              <a:t>Class Diagram</a:t>
            </a:r>
            <a:endParaRPr lang="en-US" altLang="zh-CN" sz="1800"/>
          </a:p>
        </p:txBody>
      </p:sp>
      <p:pic>
        <p:nvPicPr>
          <p:cNvPr id="9" name="图片 8"/>
          <p:cNvPicPr>
            <a:picLocks noChangeAspect="1"/>
          </p:cNvPicPr>
          <p:nvPr/>
        </p:nvPicPr>
        <p:blipFill>
          <a:blip r:embed="rId1"/>
          <a:stretch>
            <a:fillRect/>
          </a:stretch>
        </p:blipFill>
        <p:spPr>
          <a:xfrm>
            <a:off x="3004185" y="796290"/>
            <a:ext cx="4827270" cy="3448050"/>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3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495" name="Google Shape;495;p34"/>
          <p:cNvSpPr txBox="1">
            <a:spLocks noGrp="1"/>
          </p:cNvSpPr>
          <p:nvPr>
            <p:ph type="title" idx="4294967295"/>
          </p:nvPr>
        </p:nvSpPr>
        <p:spPr>
          <a:xfrm>
            <a:off x="323845" y="994379"/>
            <a:ext cx="24399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Oswald" panose="00000500000000000000" pitchFamily="2" charset="0"/>
              </a:rPr>
              <a:t>Design Patterns</a:t>
            </a:r>
            <a:endParaRPr sz="3600" dirty="0">
              <a:latin typeface="Oswald" panose="00000500000000000000" pitchFamily="2" charset="0"/>
            </a:endParaRPr>
          </a:p>
        </p:txBody>
      </p:sp>
      <p:sp>
        <p:nvSpPr>
          <p:cNvPr id="3" name="剪去对角的矩形 2"/>
          <p:cNvSpPr/>
          <p:nvPr/>
        </p:nvSpPr>
        <p:spPr>
          <a:xfrm>
            <a:off x="156210" y="2562860"/>
            <a:ext cx="1589405" cy="73469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00"/>
              <a:t>Technology stack</a:t>
            </a:r>
            <a:endParaRPr lang="en-US" altLang="zh-CN" sz="1800"/>
          </a:p>
        </p:txBody>
      </p:sp>
      <p:pic>
        <p:nvPicPr>
          <p:cNvPr id="2" name="图片 1"/>
          <p:cNvPicPr>
            <a:picLocks noChangeAspect="1"/>
          </p:cNvPicPr>
          <p:nvPr/>
        </p:nvPicPr>
        <p:blipFill>
          <a:blip r:embed="rId1"/>
          <a:stretch>
            <a:fillRect/>
          </a:stretch>
        </p:blipFill>
        <p:spPr>
          <a:xfrm>
            <a:off x="1880870" y="720090"/>
            <a:ext cx="6532245" cy="2315210"/>
          </a:xfrm>
          <a:prstGeom prst="rect">
            <a:avLst/>
          </a:prstGeom>
        </p:spPr>
      </p:pic>
      <p:sp>
        <p:nvSpPr>
          <p:cNvPr id="10" name="文本框 9"/>
          <p:cNvSpPr txBox="1"/>
          <p:nvPr/>
        </p:nvSpPr>
        <p:spPr>
          <a:xfrm>
            <a:off x="2101850" y="3297555"/>
            <a:ext cx="5110480" cy="1076325"/>
          </a:xfrm>
          <a:prstGeom prst="rect">
            <a:avLst/>
          </a:prstGeom>
          <a:noFill/>
        </p:spPr>
        <p:txBody>
          <a:bodyPr wrap="square" rtlCol="0" anchor="t">
            <a:spAutoFit/>
          </a:bodyPr>
          <a:p>
            <a:r>
              <a:rPr lang="zh-CN" altLang="en-US" sz="1600">
                <a:solidFill>
                  <a:schemeClr val="bg1"/>
                </a:solidFill>
              </a:rPr>
              <a:t>The above picture shows the main working principle of the application, which is a complete application from client to server, with complete design and function implementation.</a:t>
            </a:r>
            <a:endParaRPr lang="zh-CN" altLang="en-US" sz="1600">
              <a:solidFill>
                <a:schemeClr val="bg1"/>
              </a:solidFill>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1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193" name="Google Shape;193;p17"/>
          <p:cNvGrpSpPr/>
          <p:nvPr/>
        </p:nvGrpSpPr>
        <p:grpSpPr>
          <a:xfrm>
            <a:off x="7440879" y="1838644"/>
            <a:ext cx="859079" cy="859079"/>
            <a:chOff x="3277794" y="2969995"/>
            <a:chExt cx="457200" cy="457200"/>
          </a:xfrm>
        </p:grpSpPr>
        <p:sp>
          <p:nvSpPr>
            <p:cNvPr id="194" name="Google Shape;194;p17"/>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 name="Google Shape;195;p17"/>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17"/>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 name="圆角矩形 2"/>
          <p:cNvSpPr/>
          <p:nvPr/>
        </p:nvSpPr>
        <p:spPr>
          <a:xfrm>
            <a:off x="1558925" y="527050"/>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Design Patterns</a:t>
            </a:r>
            <a:endParaRPr lang="zh-CN" altLang="en-US" sz="2000"/>
          </a:p>
        </p:txBody>
      </p:sp>
      <p:sp>
        <p:nvSpPr>
          <p:cNvPr id="4" name="圆角矩形 3"/>
          <p:cNvSpPr/>
          <p:nvPr/>
        </p:nvSpPr>
        <p:spPr>
          <a:xfrm>
            <a:off x="1558925" y="1210310"/>
            <a:ext cx="4053205" cy="694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Front end</a:t>
            </a:r>
            <a:endParaRPr lang="zh-CN" altLang="en-US" sz="2000"/>
          </a:p>
        </p:txBody>
      </p:sp>
      <p:sp>
        <p:nvSpPr>
          <p:cNvPr id="5" name="圆角矩形 4"/>
          <p:cNvSpPr/>
          <p:nvPr/>
        </p:nvSpPr>
        <p:spPr>
          <a:xfrm>
            <a:off x="1558925" y="2024380"/>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 Interact</a:t>
            </a:r>
            <a:endParaRPr lang="zh-CN" altLang="en-US" sz="2000"/>
          </a:p>
        </p:txBody>
      </p:sp>
      <p:sp>
        <p:nvSpPr>
          <p:cNvPr id="6" name="圆角矩形 5"/>
          <p:cNvSpPr/>
          <p:nvPr/>
        </p:nvSpPr>
        <p:spPr>
          <a:xfrm>
            <a:off x="1558925" y="2773045"/>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Smart Contract</a:t>
            </a:r>
            <a:endParaRPr lang="zh-CN" altLang="en-US" sz="2000"/>
          </a:p>
        </p:txBody>
      </p:sp>
      <p:sp>
        <p:nvSpPr>
          <p:cNvPr id="7" name="圆角矩形 6"/>
          <p:cNvSpPr/>
          <p:nvPr/>
        </p:nvSpPr>
        <p:spPr>
          <a:xfrm>
            <a:off x="1463675" y="3521710"/>
            <a:ext cx="3691255"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Software test </a:t>
            </a:r>
            <a:r>
              <a:rPr lang="en-US" altLang="zh-CN" sz="2000"/>
              <a:t>and Deployment</a:t>
            </a:r>
            <a:endParaRPr lang="en-US" altLang="zh-CN" sz="2000"/>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614680" y="1816100"/>
            <a:ext cx="2976245" cy="17703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4800" dirty="0">
                <a:solidFill>
                  <a:schemeClr val="accent1"/>
                </a:solidFill>
              </a:rPr>
              <a:t>import modules</a:t>
            </a:r>
            <a:endParaRPr lang="en-US" sz="48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文本框 1"/>
          <p:cNvSpPr txBox="1"/>
          <p:nvPr/>
        </p:nvSpPr>
        <p:spPr>
          <a:xfrm>
            <a:off x="1133475" y="4470400"/>
            <a:ext cx="4925060" cy="521970"/>
          </a:xfrm>
          <a:prstGeom prst="rect">
            <a:avLst/>
          </a:prstGeom>
          <a:noFill/>
        </p:spPr>
        <p:txBody>
          <a:bodyPr wrap="square" rtlCol="0" anchor="t">
            <a:spAutoFit/>
          </a:bodyPr>
          <a:p>
            <a:r>
              <a:rPr lang="zh-CN" altLang="en-US"/>
              <a:t>main.ts Introduces naive-UI components to help rapid prototyping of our applications.</a:t>
            </a:r>
            <a:endParaRPr lang="zh-CN" altLang="en-US"/>
          </a:p>
        </p:txBody>
      </p:sp>
      <p:pic>
        <p:nvPicPr>
          <p:cNvPr id="3" name="图片 2"/>
          <p:cNvPicPr>
            <a:picLocks noChangeAspect="1"/>
          </p:cNvPicPr>
          <p:nvPr/>
        </p:nvPicPr>
        <p:blipFill>
          <a:blip r:embed="rId1"/>
          <a:stretch>
            <a:fillRect/>
          </a:stretch>
        </p:blipFill>
        <p:spPr>
          <a:xfrm>
            <a:off x="2599690" y="480695"/>
            <a:ext cx="4383405" cy="1616710"/>
          </a:xfrm>
          <a:prstGeom prst="rect">
            <a:avLst/>
          </a:prstGeom>
        </p:spPr>
      </p:pic>
      <p:pic>
        <p:nvPicPr>
          <p:cNvPr id="4" name="图片 3"/>
          <p:cNvPicPr>
            <a:picLocks noChangeAspect="1"/>
          </p:cNvPicPr>
          <p:nvPr/>
        </p:nvPicPr>
        <p:blipFill>
          <a:blip r:embed="rId2"/>
          <a:stretch>
            <a:fillRect/>
          </a:stretch>
        </p:blipFill>
        <p:spPr>
          <a:xfrm>
            <a:off x="4784725" y="1998345"/>
            <a:ext cx="4038600" cy="2472055"/>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810895" y="1884045"/>
            <a:ext cx="2849245" cy="93091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4800" dirty="0">
                <a:solidFill>
                  <a:schemeClr val="accent1"/>
                </a:solidFill>
              </a:rPr>
              <a:t>File Tree</a:t>
            </a:r>
            <a:endParaRPr lang="en-US" sz="48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 name="图片 4"/>
          <p:cNvPicPr>
            <a:picLocks noChangeAspect="1"/>
          </p:cNvPicPr>
          <p:nvPr/>
        </p:nvPicPr>
        <p:blipFill>
          <a:blip r:embed="rId1"/>
          <a:stretch>
            <a:fillRect/>
          </a:stretch>
        </p:blipFill>
        <p:spPr>
          <a:xfrm>
            <a:off x="4354195" y="629285"/>
            <a:ext cx="3070225" cy="4440555"/>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156210" y="536575"/>
            <a:ext cx="4206875" cy="3860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2000" dirty="0">
                <a:solidFill>
                  <a:schemeClr val="accent1"/>
                </a:solidFill>
              </a:rPr>
              <a:t>Main functions of user client</a:t>
            </a:r>
            <a:endParaRPr lang="en-US" sz="20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图片 1"/>
          <p:cNvPicPr>
            <a:picLocks noChangeAspect="1"/>
          </p:cNvPicPr>
          <p:nvPr/>
        </p:nvPicPr>
        <p:blipFill>
          <a:blip r:embed="rId1"/>
          <a:stretch>
            <a:fillRect/>
          </a:stretch>
        </p:blipFill>
        <p:spPr>
          <a:xfrm>
            <a:off x="3812540" y="922655"/>
            <a:ext cx="4636135" cy="2960370"/>
          </a:xfrm>
          <a:prstGeom prst="rect">
            <a:avLst/>
          </a:prstGeom>
        </p:spPr>
      </p:pic>
      <p:sp>
        <p:nvSpPr>
          <p:cNvPr id="4" name="文本框 3"/>
          <p:cNvSpPr txBox="1"/>
          <p:nvPr/>
        </p:nvSpPr>
        <p:spPr>
          <a:xfrm>
            <a:off x="283210" y="1616075"/>
            <a:ext cx="3389630" cy="1383665"/>
          </a:xfrm>
          <a:prstGeom prst="rect">
            <a:avLst/>
          </a:prstGeom>
          <a:noFill/>
        </p:spPr>
        <p:txBody>
          <a:bodyPr wrap="square" rtlCol="0" anchor="t">
            <a:spAutoFit/>
          </a:bodyPr>
          <a:p>
            <a:r>
              <a:rPr lang="zh-CN" altLang="en-US"/>
              <a:t>When a user logs in, a metamask client needs to be connected to connect to the user's Ethereum account. After the connection is successful, save the relevant information and go to the next step.</a:t>
            </a:r>
            <a:endParaRPr lang="zh-CN" altLang="en-US"/>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156210" y="536575"/>
            <a:ext cx="4206875" cy="3860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2000" dirty="0">
                <a:solidFill>
                  <a:schemeClr val="accent1"/>
                </a:solidFill>
              </a:rPr>
              <a:t>Main functions of user client</a:t>
            </a:r>
            <a:endParaRPr lang="en-US" sz="20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文本框 3"/>
          <p:cNvSpPr txBox="1"/>
          <p:nvPr/>
        </p:nvSpPr>
        <p:spPr>
          <a:xfrm>
            <a:off x="234315" y="1362075"/>
            <a:ext cx="3389630" cy="2245360"/>
          </a:xfrm>
          <a:prstGeom prst="rect">
            <a:avLst/>
          </a:prstGeom>
          <a:noFill/>
        </p:spPr>
        <p:txBody>
          <a:bodyPr wrap="square" rtlCol="0" anchor="t">
            <a:spAutoFit/>
          </a:bodyPr>
          <a:p>
            <a:r>
              <a:rPr lang="zh-CN" altLang="en-US"/>
              <a:t>In order to be able to uniquely bind the user's Ethereum account address to the user, the user needs to operate and bind their real passport. To confirm identity when performing operations such as vaccination records. Binding a passport requires writing data to the blockchain, so use window.ethereum.request to call metamask to initiate a transaction.</a:t>
            </a:r>
            <a:endParaRPr lang="zh-CN" altLang="en-US"/>
          </a:p>
        </p:txBody>
      </p:sp>
      <p:pic>
        <p:nvPicPr>
          <p:cNvPr id="3" name="图片 2"/>
          <p:cNvPicPr>
            <a:picLocks noChangeAspect="1"/>
          </p:cNvPicPr>
          <p:nvPr/>
        </p:nvPicPr>
        <p:blipFill>
          <a:blip r:embed="rId1"/>
          <a:stretch>
            <a:fillRect/>
          </a:stretch>
        </p:blipFill>
        <p:spPr>
          <a:xfrm>
            <a:off x="4363085" y="536575"/>
            <a:ext cx="3907790" cy="3894455"/>
          </a:xfrm>
          <a:prstGeom prst="rect">
            <a:avLst/>
          </a:prstGeom>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156210" y="536575"/>
            <a:ext cx="4206875" cy="3860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2000" dirty="0">
                <a:solidFill>
                  <a:schemeClr val="accent1"/>
                </a:solidFill>
              </a:rPr>
              <a:t>Main functions of user client</a:t>
            </a:r>
            <a:endParaRPr lang="en-US" sz="20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图片 1"/>
          <p:cNvPicPr>
            <a:picLocks noChangeAspect="1"/>
          </p:cNvPicPr>
          <p:nvPr/>
        </p:nvPicPr>
        <p:blipFill>
          <a:blip r:embed="rId1"/>
          <a:stretch>
            <a:fillRect/>
          </a:stretch>
        </p:blipFill>
        <p:spPr>
          <a:xfrm>
            <a:off x="882015" y="1079500"/>
            <a:ext cx="7379335" cy="2984500"/>
          </a:xfrm>
          <a:prstGeom prst="rect">
            <a:avLst/>
          </a:prstGeom>
        </p:spPr>
      </p:pic>
      <p:sp>
        <p:nvSpPr>
          <p:cNvPr id="5" name="文本框 4"/>
          <p:cNvSpPr txBox="1"/>
          <p:nvPr/>
        </p:nvSpPr>
        <p:spPr>
          <a:xfrm>
            <a:off x="1181735" y="4373245"/>
            <a:ext cx="5665470" cy="737235"/>
          </a:xfrm>
          <a:prstGeom prst="rect">
            <a:avLst/>
          </a:prstGeom>
          <a:noFill/>
        </p:spPr>
        <p:txBody>
          <a:bodyPr wrap="square" rtlCol="0" anchor="t">
            <a:spAutoFit/>
          </a:bodyPr>
          <a:p>
            <a:r>
              <a:rPr lang="zh-CN" altLang="en-US"/>
              <a:t>When the user client interface is rendered, the current account address and global contract address saved during login are obtained from the cookie：</a:t>
            </a:r>
            <a:endParaRPr lang="zh-CN" altLang="en-US"/>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156210" y="536575"/>
            <a:ext cx="4206875" cy="3860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2000" dirty="0">
                <a:solidFill>
                  <a:schemeClr val="accent1"/>
                </a:solidFill>
              </a:rPr>
              <a:t>Main functions of user client</a:t>
            </a:r>
            <a:endParaRPr lang="en-US" sz="20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文本框 1"/>
          <p:cNvSpPr txBox="1"/>
          <p:nvPr/>
        </p:nvSpPr>
        <p:spPr>
          <a:xfrm>
            <a:off x="1748155" y="4319905"/>
            <a:ext cx="4991735" cy="737235"/>
          </a:xfrm>
          <a:prstGeom prst="rect">
            <a:avLst/>
          </a:prstGeom>
          <a:noFill/>
        </p:spPr>
        <p:txBody>
          <a:bodyPr wrap="square" rtlCol="0" anchor="t">
            <a:spAutoFit/>
          </a:bodyPr>
          <a:p>
            <a:r>
              <a:rPr lang="zh-CN" altLang="en-US"/>
              <a:t>The user client has the function of querying its own vaccination records, querying all vaccine information, and hospital information. So the data corresponds to three lists.</a:t>
            </a:r>
            <a:endParaRPr lang="zh-CN" altLang="en-US"/>
          </a:p>
        </p:txBody>
      </p:sp>
      <p:pic>
        <p:nvPicPr>
          <p:cNvPr id="3" name="图片 2"/>
          <p:cNvPicPr>
            <a:picLocks noChangeAspect="1"/>
          </p:cNvPicPr>
          <p:nvPr/>
        </p:nvPicPr>
        <p:blipFill>
          <a:blip r:embed="rId1"/>
          <a:stretch>
            <a:fillRect/>
          </a:stretch>
        </p:blipFill>
        <p:spPr>
          <a:xfrm>
            <a:off x="156210" y="1416050"/>
            <a:ext cx="3310890" cy="2174875"/>
          </a:xfrm>
          <a:prstGeom prst="rect">
            <a:avLst/>
          </a:prstGeom>
        </p:spPr>
      </p:pic>
      <p:pic>
        <p:nvPicPr>
          <p:cNvPr id="4" name="图片 3"/>
          <p:cNvPicPr>
            <a:picLocks noChangeAspect="1"/>
          </p:cNvPicPr>
          <p:nvPr/>
        </p:nvPicPr>
        <p:blipFill>
          <a:blip r:embed="rId2"/>
          <a:stretch>
            <a:fillRect/>
          </a:stretch>
        </p:blipFill>
        <p:spPr>
          <a:xfrm>
            <a:off x="3266440" y="1379220"/>
            <a:ext cx="3242310" cy="2248535"/>
          </a:xfrm>
          <a:prstGeom prst="rect">
            <a:avLst/>
          </a:prstGeom>
        </p:spPr>
      </p:pic>
      <p:pic>
        <p:nvPicPr>
          <p:cNvPr id="5" name="图片 4"/>
          <p:cNvPicPr>
            <a:picLocks noChangeAspect="1"/>
          </p:cNvPicPr>
          <p:nvPr/>
        </p:nvPicPr>
        <p:blipFill>
          <a:blip r:embed="rId3"/>
          <a:stretch>
            <a:fillRect/>
          </a:stretch>
        </p:blipFill>
        <p:spPr>
          <a:xfrm>
            <a:off x="6195060" y="1379220"/>
            <a:ext cx="3032125" cy="2331085"/>
          </a:xfrm>
          <a:prstGeom prst="rect">
            <a:avLst/>
          </a:prstGeom>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p:txBody>
          <a:bodyPr/>
          <a:p>
            <a:r>
              <a:rPr lang="en-US" altLang="zh-CN"/>
              <a:t>Introduction</a:t>
            </a:r>
            <a:endParaRPr lang="en-US" altLang="zh-CN"/>
          </a:p>
        </p:txBody>
      </p:sp>
      <p:sp>
        <p:nvSpPr>
          <p:cNvPr id="4" name="副标题 3"/>
          <p:cNvSpPr>
            <a:spLocks noGrp="1"/>
          </p:cNvSpPr>
          <p:nvPr>
            <p:ph type="subTitle" idx="1"/>
          </p:nvPr>
        </p:nvSpPr>
        <p:spPr>
          <a:xfrm>
            <a:off x="614680" y="2611120"/>
            <a:ext cx="4969510" cy="277495"/>
          </a:xfrm>
        </p:spPr>
        <p:txBody>
          <a:bodyPr/>
          <a:p>
            <a:r>
              <a:rPr lang="en-US" altLang="zh-CN"/>
              <a:t>(background&amp;project idea)</a:t>
            </a:r>
            <a:endParaRPr lang="en-US" altLang="zh-CN"/>
          </a:p>
        </p:txBody>
      </p:sp>
      <p:sp>
        <p:nvSpPr>
          <p:cNvPr id="2" name="灯片编号占位符 1"/>
          <p:cNvSpPr>
            <a:spLocks noGrp="1"/>
          </p:cNvSpPr>
          <p:nvPr>
            <p:ph type="sldNum" idx="4294967295"/>
          </p:nvPr>
        </p:nvSpPr>
        <p:spPr>
          <a:xfrm>
            <a:off x="0" y="4762500"/>
            <a:ext cx="381000" cy="386080"/>
          </a:xfrm>
        </p:spPr>
        <p:txBody>
          <a:bodyPr/>
          <a:p>
            <a:pPr marL="0" lvl="0" indent="0" algn="ctr" rtl="0">
              <a:spcBef>
                <a:spcPts val="0"/>
              </a:spcBef>
              <a:spcAft>
                <a:spcPts val="0"/>
              </a:spcAft>
              <a:buNone/>
            </a:pPr>
            <a:fld id="{00000000-1234-1234-1234-123412341234}" type="slidenum">
              <a:rPr lang="en-GB"/>
            </a:fld>
            <a:endParaRPr lang="en-GB"/>
          </a:p>
        </p:txBody>
      </p:sp>
      <p:sp>
        <p:nvSpPr>
          <p:cNvPr id="186" name="Google Shape;186;p16"/>
          <p:cNvSpPr txBox="1"/>
          <p:nvPr/>
        </p:nvSpPr>
        <p:spPr>
          <a:xfrm>
            <a:off x="6589900" y="759950"/>
            <a:ext cx="2554200" cy="2561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GB" sz="9600">
                <a:solidFill>
                  <a:schemeClr val="lt1"/>
                </a:solidFill>
                <a:latin typeface="Barlow SemiBold" panose="00000700000000000000"/>
                <a:ea typeface="Barlow SemiBold" panose="00000700000000000000"/>
                <a:cs typeface="Barlow SemiBold" panose="00000700000000000000"/>
                <a:sym typeface="Barlow SemiBold" panose="00000700000000000000"/>
              </a:rPr>
              <a:t>1</a:t>
            </a:r>
            <a:endParaRPr sz="9600">
              <a:solidFill>
                <a:schemeClr val="lt1"/>
              </a:solidFill>
              <a:latin typeface="Barlow SemiBold" panose="00000700000000000000"/>
              <a:ea typeface="Barlow SemiBold" panose="00000700000000000000"/>
              <a:cs typeface="Barlow SemiBold" panose="00000700000000000000"/>
              <a:sym typeface="Barlow SemiBold" panose="00000700000000000000"/>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156210" y="536575"/>
            <a:ext cx="4206875" cy="3860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2000" dirty="0">
                <a:solidFill>
                  <a:schemeClr val="accent1"/>
                </a:solidFill>
              </a:rPr>
              <a:t>Main functions of hospital client</a:t>
            </a:r>
            <a:endParaRPr lang="en-US" sz="20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文本框 1"/>
          <p:cNvSpPr txBox="1"/>
          <p:nvPr/>
        </p:nvSpPr>
        <p:spPr>
          <a:xfrm>
            <a:off x="4464685" y="536575"/>
            <a:ext cx="4474210" cy="737235"/>
          </a:xfrm>
          <a:prstGeom prst="rect">
            <a:avLst/>
          </a:prstGeom>
          <a:noFill/>
        </p:spPr>
        <p:txBody>
          <a:bodyPr wrap="square" rtlCol="0" anchor="t">
            <a:spAutoFit/>
          </a:bodyPr>
          <a:p>
            <a:r>
              <a:rPr lang="zh-CN" altLang="en-US"/>
              <a:t>The hospital client has three main functions, namely hospital registration, adding vaccine information for users, and adding new vaccines.</a:t>
            </a:r>
            <a:endParaRPr lang="zh-CN" altLang="en-US"/>
          </a:p>
        </p:txBody>
      </p:sp>
      <p:pic>
        <p:nvPicPr>
          <p:cNvPr id="3" name="图片 2"/>
          <p:cNvPicPr>
            <a:picLocks noChangeAspect="1"/>
          </p:cNvPicPr>
          <p:nvPr/>
        </p:nvPicPr>
        <p:blipFill>
          <a:blip r:embed="rId1"/>
          <a:stretch>
            <a:fillRect/>
          </a:stretch>
        </p:blipFill>
        <p:spPr>
          <a:xfrm>
            <a:off x="570865" y="922655"/>
            <a:ext cx="3378200" cy="3002280"/>
          </a:xfrm>
          <a:prstGeom prst="rect">
            <a:avLst/>
          </a:prstGeom>
        </p:spPr>
      </p:pic>
      <p:pic>
        <p:nvPicPr>
          <p:cNvPr id="4" name="图片 3"/>
          <p:cNvPicPr>
            <a:picLocks noChangeAspect="1"/>
          </p:cNvPicPr>
          <p:nvPr/>
        </p:nvPicPr>
        <p:blipFill>
          <a:blip r:embed="rId2"/>
          <a:stretch>
            <a:fillRect/>
          </a:stretch>
        </p:blipFill>
        <p:spPr>
          <a:xfrm>
            <a:off x="2799715" y="1216660"/>
            <a:ext cx="4218940" cy="3103245"/>
          </a:xfrm>
          <a:prstGeom prst="rect">
            <a:avLst/>
          </a:prstGeom>
        </p:spPr>
      </p:pic>
      <p:pic>
        <p:nvPicPr>
          <p:cNvPr id="5" name="图片 4"/>
          <p:cNvPicPr>
            <a:picLocks noChangeAspect="1"/>
          </p:cNvPicPr>
          <p:nvPr/>
        </p:nvPicPr>
        <p:blipFill>
          <a:blip r:embed="rId3"/>
          <a:stretch>
            <a:fillRect/>
          </a:stretch>
        </p:blipFill>
        <p:spPr>
          <a:xfrm>
            <a:off x="5189855" y="1694180"/>
            <a:ext cx="3688715" cy="2625725"/>
          </a:xfrm>
          <a:prstGeom prst="rect">
            <a:avLst/>
          </a:prstGeom>
        </p:spPr>
      </p:pic>
      <p:sp>
        <p:nvSpPr>
          <p:cNvPr id="6" name="文本框 5"/>
          <p:cNvSpPr txBox="1"/>
          <p:nvPr/>
        </p:nvSpPr>
        <p:spPr>
          <a:xfrm>
            <a:off x="1426210" y="4319905"/>
            <a:ext cx="5841365" cy="737235"/>
          </a:xfrm>
          <a:prstGeom prst="rect">
            <a:avLst/>
          </a:prstGeom>
          <a:noFill/>
        </p:spPr>
        <p:txBody>
          <a:bodyPr wrap="square" rtlCol="0" anchor="t">
            <a:spAutoFit/>
          </a:bodyPr>
          <a:p>
            <a:r>
              <a:rPr lang="zh-CN" altLang="en-US"/>
              <a:t>The three main functions of the hospital client all need to write data into the blockchain, so they all need to call metamask to initiate a transaction, and the initiator bears the corresponding gas fee.</a:t>
            </a:r>
            <a:endParaRPr lang="zh-CN" altLang="en-US"/>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1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193" name="Google Shape;193;p17"/>
          <p:cNvGrpSpPr/>
          <p:nvPr/>
        </p:nvGrpSpPr>
        <p:grpSpPr>
          <a:xfrm>
            <a:off x="7440879" y="1838644"/>
            <a:ext cx="859079" cy="859079"/>
            <a:chOff x="3277794" y="2969995"/>
            <a:chExt cx="457200" cy="457200"/>
          </a:xfrm>
        </p:grpSpPr>
        <p:sp>
          <p:nvSpPr>
            <p:cNvPr id="194" name="Google Shape;194;p17"/>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 name="Google Shape;195;p17"/>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17"/>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 name="圆角矩形 2"/>
          <p:cNvSpPr/>
          <p:nvPr/>
        </p:nvSpPr>
        <p:spPr>
          <a:xfrm>
            <a:off x="1558925" y="527050"/>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Design Patterns</a:t>
            </a:r>
            <a:endParaRPr lang="zh-CN" altLang="en-US" sz="2000"/>
          </a:p>
        </p:txBody>
      </p:sp>
      <p:sp>
        <p:nvSpPr>
          <p:cNvPr id="4" name="圆角矩形 3"/>
          <p:cNvSpPr/>
          <p:nvPr/>
        </p:nvSpPr>
        <p:spPr>
          <a:xfrm>
            <a:off x="1558925" y="1340485"/>
            <a:ext cx="3500755" cy="5638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Front end</a:t>
            </a:r>
            <a:endParaRPr lang="zh-CN" altLang="en-US" sz="2000"/>
          </a:p>
        </p:txBody>
      </p:sp>
      <p:sp>
        <p:nvSpPr>
          <p:cNvPr id="5" name="圆角矩形 4"/>
          <p:cNvSpPr/>
          <p:nvPr/>
        </p:nvSpPr>
        <p:spPr>
          <a:xfrm>
            <a:off x="1463040" y="2024380"/>
            <a:ext cx="4084320" cy="635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2000"/>
              <a:t> Interact</a:t>
            </a:r>
            <a:endParaRPr lang="zh-CN" altLang="en-US" sz="2000"/>
          </a:p>
        </p:txBody>
      </p:sp>
      <p:sp>
        <p:nvSpPr>
          <p:cNvPr id="6" name="圆角矩形 5"/>
          <p:cNvSpPr/>
          <p:nvPr/>
        </p:nvSpPr>
        <p:spPr>
          <a:xfrm>
            <a:off x="1558925" y="2773045"/>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Smart Contract</a:t>
            </a:r>
            <a:endParaRPr lang="zh-CN" altLang="en-US" sz="2000"/>
          </a:p>
        </p:txBody>
      </p:sp>
      <p:sp>
        <p:nvSpPr>
          <p:cNvPr id="7" name="圆角矩形 6"/>
          <p:cNvSpPr/>
          <p:nvPr/>
        </p:nvSpPr>
        <p:spPr>
          <a:xfrm>
            <a:off x="1463675" y="3521710"/>
            <a:ext cx="3691255"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Software test </a:t>
            </a:r>
            <a:r>
              <a:rPr lang="en-US" altLang="zh-CN" sz="2000"/>
              <a:t>and Deployment</a:t>
            </a:r>
            <a:endParaRPr lang="en-US" altLang="zh-CN" sz="2000"/>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1"/>
          <p:cNvSpPr txBox="1">
            <a:spLocks noGrp="1"/>
          </p:cNvSpPr>
          <p:nvPr>
            <p:ph type="title"/>
          </p:nvPr>
        </p:nvSpPr>
        <p:spPr>
          <a:xfrm>
            <a:off x="614975" y="395795"/>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Oswald" panose="00000500000000000000" pitchFamily="2" charset="0"/>
              </a:rPr>
              <a:t>Interact</a:t>
            </a:r>
            <a:endParaRPr lang="en-US" sz="3600" dirty="0">
              <a:latin typeface="Oswald" panose="00000500000000000000" pitchFamily="2" charset="0"/>
            </a:endParaRPr>
          </a:p>
        </p:txBody>
      </p:sp>
      <p:sp>
        <p:nvSpPr>
          <p:cNvPr id="247" name="Google Shape;247;p21"/>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248" name="Google Shape;248;p21"/>
          <p:cNvGrpSpPr/>
          <p:nvPr/>
        </p:nvGrpSpPr>
        <p:grpSpPr>
          <a:xfrm>
            <a:off x="8459590" y="316981"/>
            <a:ext cx="314945" cy="419938"/>
            <a:chOff x="7064474" y="449136"/>
            <a:chExt cx="342890" cy="457200"/>
          </a:xfrm>
        </p:grpSpPr>
        <p:sp>
          <p:nvSpPr>
            <p:cNvPr id="249" name="Google Shape;249;p21"/>
            <p:cNvSpPr/>
            <p:nvPr/>
          </p:nvSpPr>
          <p:spPr>
            <a:xfrm>
              <a:off x="7064474" y="449136"/>
              <a:ext cx="129745" cy="66675"/>
            </a:xfrm>
            <a:custGeom>
              <a:avLst/>
              <a:gdLst/>
              <a:ahLst/>
              <a:cxnLst/>
              <a:rect l="l" t="t" r="r" b="b"/>
              <a:pathLst>
                <a:path w="129745" h="66675" extrusionOk="0">
                  <a:moveTo>
                    <a:pt x="0" y="0"/>
                  </a:moveTo>
                  <a:lnTo>
                    <a:pt x="129746" y="0"/>
                  </a:lnTo>
                  <a:lnTo>
                    <a:pt x="129746" y="66675"/>
                  </a:lnTo>
                  <a:lnTo>
                    <a:pt x="0" y="66675"/>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0" name="Google Shape;250;p21"/>
            <p:cNvSpPr/>
            <p:nvPr/>
          </p:nvSpPr>
          <p:spPr>
            <a:xfrm>
              <a:off x="7073741" y="534861"/>
              <a:ext cx="111210" cy="371475"/>
            </a:xfrm>
            <a:custGeom>
              <a:avLst/>
              <a:gdLst/>
              <a:ahLst/>
              <a:cxnLst/>
              <a:rect l="l" t="t" r="r" b="b"/>
              <a:pathLst>
                <a:path w="111210" h="371475" extrusionOk="0">
                  <a:moveTo>
                    <a:pt x="0" y="314325"/>
                  </a:moveTo>
                  <a:cubicBezTo>
                    <a:pt x="0" y="345888"/>
                    <a:pt x="24895" y="371475"/>
                    <a:pt x="55605" y="371475"/>
                  </a:cubicBezTo>
                  <a:cubicBezTo>
                    <a:pt x="86315" y="371475"/>
                    <a:pt x="111211" y="345888"/>
                    <a:pt x="111211" y="314325"/>
                  </a:cubicBezTo>
                  <a:lnTo>
                    <a:pt x="111211" y="0"/>
                  </a:lnTo>
                  <a:lnTo>
                    <a:pt x="0" y="0"/>
                  </a:lnTo>
                  <a:close/>
                  <a:moveTo>
                    <a:pt x="27803" y="76200"/>
                  </a:moveTo>
                  <a:lnTo>
                    <a:pt x="83408" y="76200"/>
                  </a:lnTo>
                  <a:lnTo>
                    <a:pt x="83408" y="180975"/>
                  </a:lnTo>
                  <a:lnTo>
                    <a:pt x="27803" y="180975"/>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1" name="Google Shape;251;p21"/>
            <p:cNvSpPr/>
            <p:nvPr/>
          </p:nvSpPr>
          <p:spPr>
            <a:xfrm>
              <a:off x="7212755" y="601538"/>
              <a:ext cx="194610" cy="190503"/>
            </a:xfrm>
            <a:custGeom>
              <a:avLst/>
              <a:gdLst/>
              <a:ahLst/>
              <a:cxnLst/>
              <a:rect l="l" t="t" r="r" b="b"/>
              <a:pathLst>
                <a:path w="194610" h="190503" extrusionOk="0">
                  <a:moveTo>
                    <a:pt x="182293" y="95341"/>
                  </a:moveTo>
                  <a:lnTo>
                    <a:pt x="157456" y="92486"/>
                  </a:lnTo>
                  <a:cubicBezTo>
                    <a:pt x="157115" y="84937"/>
                    <a:pt x="155549" y="77500"/>
                    <a:pt x="152822" y="70482"/>
                  </a:cubicBezTo>
                  <a:lnTo>
                    <a:pt x="161441" y="63719"/>
                  </a:lnTo>
                  <a:cubicBezTo>
                    <a:pt x="167532" y="58880"/>
                    <a:pt x="168651" y="49882"/>
                    <a:pt x="163942" y="43622"/>
                  </a:cubicBezTo>
                  <a:cubicBezTo>
                    <a:pt x="159234" y="37363"/>
                    <a:pt x="150479" y="36212"/>
                    <a:pt x="144389" y="41052"/>
                  </a:cubicBezTo>
                  <a:lnTo>
                    <a:pt x="137160" y="46860"/>
                  </a:lnTo>
                  <a:cubicBezTo>
                    <a:pt x="131654" y="41495"/>
                    <a:pt x="125290" y="37145"/>
                    <a:pt x="118347" y="34000"/>
                  </a:cubicBezTo>
                  <a:lnTo>
                    <a:pt x="120386" y="15904"/>
                  </a:lnTo>
                  <a:cubicBezTo>
                    <a:pt x="121255" y="8066"/>
                    <a:pt x="115778" y="987"/>
                    <a:pt x="108152" y="93"/>
                  </a:cubicBezTo>
                  <a:cubicBezTo>
                    <a:pt x="100525" y="-800"/>
                    <a:pt x="93638" y="4829"/>
                    <a:pt x="92768" y="12667"/>
                  </a:cubicBezTo>
                  <a:lnTo>
                    <a:pt x="90915" y="28666"/>
                  </a:lnTo>
                  <a:cubicBezTo>
                    <a:pt x="80634" y="28923"/>
                    <a:pt x="70563" y="31700"/>
                    <a:pt x="61537" y="36764"/>
                  </a:cubicBezTo>
                  <a:lnTo>
                    <a:pt x="43002" y="14476"/>
                  </a:lnTo>
                  <a:cubicBezTo>
                    <a:pt x="37986" y="8479"/>
                    <a:pt x="29189" y="7797"/>
                    <a:pt x="23354" y="12952"/>
                  </a:cubicBezTo>
                  <a:cubicBezTo>
                    <a:pt x="17519" y="18108"/>
                    <a:pt x="16856" y="27148"/>
                    <a:pt x="21872" y="33145"/>
                  </a:cubicBezTo>
                  <a:lnTo>
                    <a:pt x="40592" y="55623"/>
                  </a:lnTo>
                  <a:cubicBezTo>
                    <a:pt x="35771" y="62311"/>
                    <a:pt x="32218" y="69874"/>
                    <a:pt x="30120" y="77914"/>
                  </a:cubicBezTo>
                  <a:lnTo>
                    <a:pt x="15477" y="76291"/>
                  </a:lnTo>
                  <a:cubicBezTo>
                    <a:pt x="7850" y="75397"/>
                    <a:pt x="961" y="81027"/>
                    <a:pt x="91" y="88866"/>
                  </a:cubicBezTo>
                  <a:cubicBezTo>
                    <a:pt x="-779" y="96706"/>
                    <a:pt x="4699" y="103786"/>
                    <a:pt x="12326" y="104681"/>
                  </a:cubicBezTo>
                  <a:lnTo>
                    <a:pt x="28822" y="106583"/>
                  </a:lnTo>
                  <a:cubicBezTo>
                    <a:pt x="29996" y="113749"/>
                    <a:pt x="32313" y="120668"/>
                    <a:pt x="35680" y="127061"/>
                  </a:cubicBezTo>
                  <a:lnTo>
                    <a:pt x="23910" y="136302"/>
                  </a:lnTo>
                  <a:cubicBezTo>
                    <a:pt x="17834" y="141159"/>
                    <a:pt x="16740" y="150162"/>
                    <a:pt x="21467" y="156406"/>
                  </a:cubicBezTo>
                  <a:cubicBezTo>
                    <a:pt x="26174" y="162626"/>
                    <a:pt x="34884" y="163771"/>
                    <a:pt x="40963" y="158970"/>
                  </a:cubicBezTo>
                  <a:lnTo>
                    <a:pt x="53937" y="148682"/>
                  </a:lnTo>
                  <a:cubicBezTo>
                    <a:pt x="60568" y="153701"/>
                    <a:pt x="68047" y="157415"/>
                    <a:pt x="75994" y="159635"/>
                  </a:cubicBezTo>
                  <a:lnTo>
                    <a:pt x="74233" y="174592"/>
                  </a:lnTo>
                  <a:cubicBezTo>
                    <a:pt x="73345" y="182407"/>
                    <a:pt x="78787" y="189483"/>
                    <a:pt x="86390" y="190396"/>
                  </a:cubicBezTo>
                  <a:cubicBezTo>
                    <a:pt x="86415" y="190400"/>
                    <a:pt x="86441" y="190403"/>
                    <a:pt x="86466" y="190406"/>
                  </a:cubicBezTo>
                  <a:cubicBezTo>
                    <a:pt x="86988" y="190486"/>
                    <a:pt x="87516" y="190516"/>
                    <a:pt x="88042" y="190498"/>
                  </a:cubicBezTo>
                  <a:cubicBezTo>
                    <a:pt x="95107" y="190490"/>
                    <a:pt x="101044" y="185042"/>
                    <a:pt x="101851" y="177829"/>
                  </a:cubicBezTo>
                  <a:lnTo>
                    <a:pt x="103797" y="160876"/>
                  </a:lnTo>
                  <a:cubicBezTo>
                    <a:pt x="110460" y="159692"/>
                    <a:pt x="116902" y="157441"/>
                    <a:pt x="122888" y="154207"/>
                  </a:cubicBezTo>
                  <a:lnTo>
                    <a:pt x="133082" y="166494"/>
                  </a:lnTo>
                  <a:cubicBezTo>
                    <a:pt x="138118" y="172450"/>
                    <a:pt x="146880" y="173130"/>
                    <a:pt x="152730" y="168020"/>
                  </a:cubicBezTo>
                  <a:cubicBezTo>
                    <a:pt x="158561" y="162862"/>
                    <a:pt x="159224" y="153825"/>
                    <a:pt x="154212" y="147826"/>
                  </a:cubicBezTo>
                  <a:lnTo>
                    <a:pt x="144111" y="135729"/>
                  </a:lnTo>
                  <a:cubicBezTo>
                    <a:pt x="147573" y="131112"/>
                    <a:pt x="150439" y="126053"/>
                    <a:pt x="152637" y="120679"/>
                  </a:cubicBezTo>
                  <a:lnTo>
                    <a:pt x="179142" y="123730"/>
                  </a:lnTo>
                  <a:cubicBezTo>
                    <a:pt x="179664" y="123805"/>
                    <a:pt x="180191" y="123835"/>
                    <a:pt x="180718" y="123823"/>
                  </a:cubicBezTo>
                  <a:cubicBezTo>
                    <a:pt x="188395" y="123818"/>
                    <a:pt x="194615" y="117417"/>
                    <a:pt x="194611" y="109527"/>
                  </a:cubicBezTo>
                  <a:cubicBezTo>
                    <a:pt x="194606" y="102269"/>
                    <a:pt x="189309" y="96168"/>
                    <a:pt x="182293" y="95341"/>
                  </a:cubicBezTo>
                  <a:close/>
                  <a:moveTo>
                    <a:pt x="74141" y="95248"/>
                  </a:moveTo>
                  <a:cubicBezTo>
                    <a:pt x="63904" y="95248"/>
                    <a:pt x="55605" y="86719"/>
                    <a:pt x="55605" y="76198"/>
                  </a:cubicBezTo>
                  <a:cubicBezTo>
                    <a:pt x="55605" y="65677"/>
                    <a:pt x="63904" y="57148"/>
                    <a:pt x="74141" y="57148"/>
                  </a:cubicBezTo>
                  <a:cubicBezTo>
                    <a:pt x="84378" y="57148"/>
                    <a:pt x="92676" y="65677"/>
                    <a:pt x="92676" y="76198"/>
                  </a:cubicBezTo>
                  <a:cubicBezTo>
                    <a:pt x="92646" y="86706"/>
                    <a:pt x="84365" y="95217"/>
                    <a:pt x="74141" y="95248"/>
                  </a:cubicBezTo>
                  <a:close/>
                  <a:moveTo>
                    <a:pt x="106577" y="133348"/>
                  </a:moveTo>
                  <a:cubicBezTo>
                    <a:pt x="98900" y="133348"/>
                    <a:pt x="92676" y="126951"/>
                    <a:pt x="92676" y="119060"/>
                  </a:cubicBezTo>
                  <a:cubicBezTo>
                    <a:pt x="92676" y="111170"/>
                    <a:pt x="98900" y="104773"/>
                    <a:pt x="106577" y="104773"/>
                  </a:cubicBezTo>
                  <a:cubicBezTo>
                    <a:pt x="114254" y="104773"/>
                    <a:pt x="120478" y="111170"/>
                    <a:pt x="120478" y="119060"/>
                  </a:cubicBezTo>
                  <a:cubicBezTo>
                    <a:pt x="120489" y="126940"/>
                    <a:pt x="114282" y="133337"/>
                    <a:pt x="106615" y="133348"/>
                  </a:cubicBezTo>
                  <a:cubicBezTo>
                    <a:pt x="106603" y="133348"/>
                    <a:pt x="106590" y="133348"/>
                    <a:pt x="106577" y="133348"/>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 name="文本框 1"/>
          <p:cNvSpPr txBox="1"/>
          <p:nvPr/>
        </p:nvSpPr>
        <p:spPr>
          <a:xfrm>
            <a:off x="683260" y="3267075"/>
            <a:ext cx="7912735" cy="1599565"/>
          </a:xfrm>
          <a:prstGeom prst="rect">
            <a:avLst/>
          </a:prstGeom>
          <a:noFill/>
        </p:spPr>
        <p:txBody>
          <a:bodyPr wrap="square" rtlCol="0" anchor="t">
            <a:spAutoFit/>
          </a:bodyPr>
          <a:p>
            <a:r>
              <a:rPr lang="zh-CN" altLang="en-US"/>
              <a:t>Web3js is a very useful tool for interacting with smart contracts. However, in this application development, after many attempts and explorations, it was impossible to successfully install the application web3js and use the packaged functions. So I chose JSON-RPC API for interacting with smart contracts. In the interaction, we also encountered and solved many problems. For example, there is no clear and clear guidance for the parsing and coding of the data field in the API, and the intelligence can write the correct function through its own exploration and regular search.</a:t>
            </a:r>
            <a:endParaRPr lang="zh-CN" altLang="en-US"/>
          </a:p>
        </p:txBody>
      </p:sp>
      <p:pic>
        <p:nvPicPr>
          <p:cNvPr id="3" name="图片 2"/>
          <p:cNvPicPr>
            <a:picLocks noChangeAspect="1"/>
          </p:cNvPicPr>
          <p:nvPr/>
        </p:nvPicPr>
        <p:blipFill>
          <a:blip r:embed="rId1"/>
          <a:stretch>
            <a:fillRect/>
          </a:stretch>
        </p:blipFill>
        <p:spPr>
          <a:xfrm>
            <a:off x="1749425" y="1315085"/>
            <a:ext cx="5507990" cy="1951990"/>
          </a:xfrm>
          <a:prstGeom prst="rect">
            <a:avLst/>
          </a:prstGeom>
        </p:spPr>
      </p:pic>
      <p:sp>
        <p:nvSpPr>
          <p:cNvPr id="4" name="椭圆 3"/>
          <p:cNvSpPr/>
          <p:nvPr/>
        </p:nvSpPr>
        <p:spPr>
          <a:xfrm>
            <a:off x="3002280" y="2226945"/>
            <a:ext cx="2588895" cy="1054735"/>
          </a:xfrm>
          <a:prstGeom prst="ellipse">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156210" y="536575"/>
            <a:ext cx="4206875" cy="3860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2000" dirty="0">
                <a:solidFill>
                  <a:schemeClr val="accent1"/>
                </a:solidFill>
              </a:rPr>
              <a:t>Application Development - Interact</a:t>
            </a:r>
            <a:endParaRPr lang="en-US" sz="20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文本框 5"/>
          <p:cNvSpPr txBox="1"/>
          <p:nvPr/>
        </p:nvSpPr>
        <p:spPr>
          <a:xfrm>
            <a:off x="606425" y="4319905"/>
            <a:ext cx="6280150" cy="737235"/>
          </a:xfrm>
          <a:prstGeom prst="rect">
            <a:avLst/>
          </a:prstGeom>
          <a:noFill/>
        </p:spPr>
        <p:txBody>
          <a:bodyPr wrap="square" rtlCol="0" anchor="t">
            <a:spAutoFit/>
          </a:bodyPr>
          <a:p>
            <a:r>
              <a:rPr lang="zh-CN" altLang="en-US"/>
              <a:t>In order to facilitate the various modules of the application to call related interactive functions, I encapsulate the interactive functions and some auxiliary functions in a .ts file: requests.ts, some of the functions as follow :</a:t>
            </a:r>
            <a:endParaRPr lang="zh-CN" altLang="en-US"/>
          </a:p>
        </p:txBody>
      </p:sp>
      <p:pic>
        <p:nvPicPr>
          <p:cNvPr id="7" name="图片 6"/>
          <p:cNvPicPr>
            <a:picLocks noChangeAspect="1"/>
          </p:cNvPicPr>
          <p:nvPr/>
        </p:nvPicPr>
        <p:blipFill>
          <a:blip r:embed="rId1"/>
          <a:stretch>
            <a:fillRect/>
          </a:stretch>
        </p:blipFill>
        <p:spPr>
          <a:xfrm>
            <a:off x="217805" y="1305560"/>
            <a:ext cx="3171825" cy="2355850"/>
          </a:xfrm>
          <a:prstGeom prst="rect">
            <a:avLst/>
          </a:prstGeom>
        </p:spPr>
      </p:pic>
      <p:pic>
        <p:nvPicPr>
          <p:cNvPr id="8" name="图片 7"/>
          <p:cNvPicPr>
            <a:picLocks noChangeAspect="1"/>
          </p:cNvPicPr>
          <p:nvPr/>
        </p:nvPicPr>
        <p:blipFill>
          <a:blip r:embed="rId2"/>
          <a:stretch>
            <a:fillRect/>
          </a:stretch>
        </p:blipFill>
        <p:spPr>
          <a:xfrm>
            <a:off x="4363085" y="653415"/>
            <a:ext cx="3171825" cy="1176020"/>
          </a:xfrm>
          <a:prstGeom prst="rect">
            <a:avLst/>
          </a:prstGeom>
        </p:spPr>
      </p:pic>
      <p:pic>
        <p:nvPicPr>
          <p:cNvPr id="9" name="图片 8"/>
          <p:cNvPicPr>
            <a:picLocks noChangeAspect="1"/>
          </p:cNvPicPr>
          <p:nvPr/>
        </p:nvPicPr>
        <p:blipFill>
          <a:blip r:embed="rId3"/>
          <a:stretch>
            <a:fillRect/>
          </a:stretch>
        </p:blipFill>
        <p:spPr>
          <a:xfrm>
            <a:off x="4088765" y="1924685"/>
            <a:ext cx="3700780" cy="2237105"/>
          </a:xfrm>
          <a:prstGeom prst="rect">
            <a:avLst/>
          </a:prstGeom>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156210" y="536575"/>
            <a:ext cx="4206875" cy="3860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2000" dirty="0">
                <a:solidFill>
                  <a:schemeClr val="accent1"/>
                </a:solidFill>
              </a:rPr>
              <a:t>Application Development - Interact</a:t>
            </a:r>
            <a:endParaRPr lang="en-US" sz="20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文本框 5"/>
          <p:cNvSpPr txBox="1"/>
          <p:nvPr/>
        </p:nvSpPr>
        <p:spPr>
          <a:xfrm>
            <a:off x="606425" y="4319905"/>
            <a:ext cx="6280150" cy="737235"/>
          </a:xfrm>
          <a:prstGeom prst="rect">
            <a:avLst/>
          </a:prstGeom>
          <a:noFill/>
        </p:spPr>
        <p:txBody>
          <a:bodyPr wrap="square" rtlCol="0" anchor="t">
            <a:spAutoFit/>
          </a:bodyPr>
          <a:p>
            <a:r>
              <a:rPr lang="zh-CN" altLang="en-US"/>
              <a:t>In order to facilitate the various modules of the application to call related interactive functions, I encapsulate the interactive functions and some auxiliary functions in a .ts file: requests.ts, some of the functions as follow :</a:t>
            </a:r>
            <a:endParaRPr lang="zh-CN" altLang="en-US"/>
          </a:p>
        </p:txBody>
      </p:sp>
      <p:pic>
        <p:nvPicPr>
          <p:cNvPr id="2" name="图片 1"/>
          <p:cNvPicPr>
            <a:picLocks noChangeAspect="1"/>
          </p:cNvPicPr>
          <p:nvPr/>
        </p:nvPicPr>
        <p:blipFill>
          <a:blip r:embed="rId1"/>
          <a:stretch>
            <a:fillRect/>
          </a:stretch>
        </p:blipFill>
        <p:spPr>
          <a:xfrm>
            <a:off x="6332220" y="536575"/>
            <a:ext cx="2171700" cy="3818890"/>
          </a:xfrm>
          <a:prstGeom prst="rect">
            <a:avLst/>
          </a:prstGeom>
        </p:spPr>
      </p:pic>
      <p:pic>
        <p:nvPicPr>
          <p:cNvPr id="3" name="图片 2"/>
          <p:cNvPicPr>
            <a:picLocks noChangeAspect="1"/>
          </p:cNvPicPr>
          <p:nvPr/>
        </p:nvPicPr>
        <p:blipFill>
          <a:blip r:embed="rId2"/>
          <a:stretch>
            <a:fillRect/>
          </a:stretch>
        </p:blipFill>
        <p:spPr>
          <a:xfrm>
            <a:off x="840740" y="922655"/>
            <a:ext cx="4677410" cy="3232785"/>
          </a:xfrm>
          <a:prstGeom prst="rect">
            <a:avLst/>
          </a:prstGeom>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1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193" name="Google Shape;193;p17"/>
          <p:cNvGrpSpPr/>
          <p:nvPr/>
        </p:nvGrpSpPr>
        <p:grpSpPr>
          <a:xfrm>
            <a:off x="7440879" y="1838644"/>
            <a:ext cx="859079" cy="859079"/>
            <a:chOff x="3277794" y="2969995"/>
            <a:chExt cx="457200" cy="457200"/>
          </a:xfrm>
        </p:grpSpPr>
        <p:sp>
          <p:nvSpPr>
            <p:cNvPr id="194" name="Google Shape;194;p17"/>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 name="Google Shape;195;p17"/>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17"/>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 name="圆角矩形 2"/>
          <p:cNvSpPr/>
          <p:nvPr/>
        </p:nvSpPr>
        <p:spPr>
          <a:xfrm>
            <a:off x="1558925" y="527050"/>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Design Patterns</a:t>
            </a:r>
            <a:endParaRPr lang="zh-CN" altLang="en-US" sz="2000"/>
          </a:p>
        </p:txBody>
      </p:sp>
      <p:sp>
        <p:nvSpPr>
          <p:cNvPr id="4" name="圆角矩形 3"/>
          <p:cNvSpPr/>
          <p:nvPr/>
        </p:nvSpPr>
        <p:spPr>
          <a:xfrm>
            <a:off x="1558925" y="1340485"/>
            <a:ext cx="3500755" cy="5638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Front end</a:t>
            </a:r>
            <a:endParaRPr lang="zh-CN" altLang="en-US" sz="2000"/>
          </a:p>
        </p:txBody>
      </p:sp>
      <p:sp>
        <p:nvSpPr>
          <p:cNvPr id="5" name="圆角矩形 4"/>
          <p:cNvSpPr/>
          <p:nvPr/>
        </p:nvSpPr>
        <p:spPr>
          <a:xfrm>
            <a:off x="1558925" y="2102485"/>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 Interact</a:t>
            </a:r>
            <a:endParaRPr lang="zh-CN" altLang="en-US" sz="2000"/>
          </a:p>
        </p:txBody>
      </p:sp>
      <p:sp>
        <p:nvSpPr>
          <p:cNvPr id="6" name="圆角矩形 5"/>
          <p:cNvSpPr/>
          <p:nvPr/>
        </p:nvSpPr>
        <p:spPr>
          <a:xfrm>
            <a:off x="1558925" y="2758440"/>
            <a:ext cx="3811905" cy="6711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2000"/>
              <a:t>Smart Contract</a:t>
            </a:r>
            <a:endParaRPr lang="zh-CN" altLang="en-US" sz="2000"/>
          </a:p>
        </p:txBody>
      </p:sp>
      <p:sp>
        <p:nvSpPr>
          <p:cNvPr id="7" name="圆角矩形 6"/>
          <p:cNvSpPr/>
          <p:nvPr/>
        </p:nvSpPr>
        <p:spPr>
          <a:xfrm>
            <a:off x="1463675" y="3521710"/>
            <a:ext cx="3691255"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Software test </a:t>
            </a:r>
            <a:r>
              <a:rPr lang="en-US" altLang="zh-CN" sz="2000"/>
              <a:t>and Deployment</a:t>
            </a:r>
            <a:endParaRPr lang="en-US" altLang="zh-CN" sz="2000"/>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156210" y="536575"/>
            <a:ext cx="4206875" cy="3860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2000" dirty="0">
                <a:solidFill>
                  <a:schemeClr val="accent1"/>
                </a:solidFill>
              </a:rPr>
              <a:t>Application Development - Interact</a:t>
            </a:r>
            <a:endParaRPr lang="en-US" sz="2000" dirty="0">
              <a:solidFill>
                <a:schemeClr val="accent1"/>
              </a:solidFill>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文本框 3"/>
          <p:cNvSpPr txBox="1"/>
          <p:nvPr/>
        </p:nvSpPr>
        <p:spPr>
          <a:xfrm>
            <a:off x="439420" y="1619250"/>
            <a:ext cx="3839210" cy="1168400"/>
          </a:xfrm>
          <a:prstGeom prst="rect">
            <a:avLst/>
          </a:prstGeom>
          <a:noFill/>
        </p:spPr>
        <p:txBody>
          <a:bodyPr wrap="square" rtlCol="0" anchor="t">
            <a:spAutoFit/>
          </a:bodyPr>
          <a:p>
            <a:r>
              <a:rPr lang="zh-CN" altLang="en-US"/>
              <a:t>In the design of smart contracts, I use the teambition tool to record the application's requirements for functions and functions, so that our design and writing can be more coherent and logical.</a:t>
            </a:r>
            <a:endParaRPr lang="zh-CN" altLang="en-US"/>
          </a:p>
        </p:txBody>
      </p:sp>
      <p:pic>
        <p:nvPicPr>
          <p:cNvPr id="5" name="图片 4"/>
          <p:cNvPicPr>
            <a:picLocks noChangeAspect="1"/>
          </p:cNvPicPr>
          <p:nvPr/>
        </p:nvPicPr>
        <p:blipFill>
          <a:blip r:embed="rId1"/>
          <a:stretch>
            <a:fillRect/>
          </a:stretch>
        </p:blipFill>
        <p:spPr>
          <a:xfrm>
            <a:off x="4898390" y="0"/>
            <a:ext cx="4245610" cy="5143500"/>
          </a:xfrm>
          <a:prstGeom prst="rect">
            <a:avLst/>
          </a:prstGeom>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1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193" name="Google Shape;193;p17"/>
          <p:cNvGrpSpPr/>
          <p:nvPr/>
        </p:nvGrpSpPr>
        <p:grpSpPr>
          <a:xfrm>
            <a:off x="7440879" y="1838644"/>
            <a:ext cx="859079" cy="859079"/>
            <a:chOff x="3277794" y="2969995"/>
            <a:chExt cx="457200" cy="457200"/>
          </a:xfrm>
        </p:grpSpPr>
        <p:sp>
          <p:nvSpPr>
            <p:cNvPr id="194" name="Google Shape;194;p17"/>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 name="Google Shape;195;p17"/>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17"/>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 name="圆角矩形 2"/>
          <p:cNvSpPr/>
          <p:nvPr/>
        </p:nvSpPr>
        <p:spPr>
          <a:xfrm>
            <a:off x="1558925" y="527050"/>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Design Patterns</a:t>
            </a:r>
            <a:endParaRPr lang="zh-CN" altLang="en-US" sz="2000"/>
          </a:p>
        </p:txBody>
      </p:sp>
      <p:sp>
        <p:nvSpPr>
          <p:cNvPr id="4" name="圆角矩形 3"/>
          <p:cNvSpPr/>
          <p:nvPr/>
        </p:nvSpPr>
        <p:spPr>
          <a:xfrm>
            <a:off x="1558925" y="1340485"/>
            <a:ext cx="3500755" cy="5638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Front end</a:t>
            </a:r>
            <a:endParaRPr lang="zh-CN" altLang="en-US" sz="2000"/>
          </a:p>
        </p:txBody>
      </p:sp>
      <p:sp>
        <p:nvSpPr>
          <p:cNvPr id="5" name="圆角矩形 4"/>
          <p:cNvSpPr/>
          <p:nvPr/>
        </p:nvSpPr>
        <p:spPr>
          <a:xfrm>
            <a:off x="1558925" y="2102485"/>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 Interact</a:t>
            </a:r>
            <a:endParaRPr lang="zh-CN" altLang="en-US" sz="2000"/>
          </a:p>
        </p:txBody>
      </p:sp>
      <p:sp>
        <p:nvSpPr>
          <p:cNvPr id="6" name="圆角矩形 5"/>
          <p:cNvSpPr/>
          <p:nvPr/>
        </p:nvSpPr>
        <p:spPr>
          <a:xfrm>
            <a:off x="1558925" y="2865755"/>
            <a:ext cx="3500755" cy="5638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Smart Contract</a:t>
            </a:r>
            <a:endParaRPr lang="zh-CN" altLang="en-US" sz="2000"/>
          </a:p>
        </p:txBody>
      </p:sp>
      <p:sp>
        <p:nvSpPr>
          <p:cNvPr id="7" name="圆角矩形 6"/>
          <p:cNvSpPr/>
          <p:nvPr/>
        </p:nvSpPr>
        <p:spPr>
          <a:xfrm>
            <a:off x="1463675" y="3521710"/>
            <a:ext cx="3691255" cy="5632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2000"/>
              <a:t>Software test </a:t>
            </a:r>
            <a:r>
              <a:rPr lang="en-US" altLang="zh-CN" sz="2000"/>
              <a:t>and Deployment</a:t>
            </a:r>
            <a:endParaRPr lang="en-US" altLang="zh-CN" sz="2000"/>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1"/>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Oswald" panose="00000500000000000000" pitchFamily="2" charset="0"/>
              </a:rPr>
              <a:t>Software Test</a:t>
            </a:r>
            <a:endParaRPr lang="en-US" sz="3600" dirty="0">
              <a:latin typeface="Oswald" panose="00000500000000000000" pitchFamily="2" charset="0"/>
            </a:endParaRPr>
          </a:p>
        </p:txBody>
      </p:sp>
      <p:sp>
        <p:nvSpPr>
          <p:cNvPr id="247" name="Google Shape;247;p21"/>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248" name="Google Shape;248;p21"/>
          <p:cNvGrpSpPr/>
          <p:nvPr/>
        </p:nvGrpSpPr>
        <p:grpSpPr>
          <a:xfrm>
            <a:off x="8459590" y="316981"/>
            <a:ext cx="314945" cy="419938"/>
            <a:chOff x="7064474" y="449136"/>
            <a:chExt cx="342890" cy="457200"/>
          </a:xfrm>
        </p:grpSpPr>
        <p:sp>
          <p:nvSpPr>
            <p:cNvPr id="249" name="Google Shape;249;p21"/>
            <p:cNvSpPr/>
            <p:nvPr/>
          </p:nvSpPr>
          <p:spPr>
            <a:xfrm>
              <a:off x="7064474" y="449136"/>
              <a:ext cx="129745" cy="66675"/>
            </a:xfrm>
            <a:custGeom>
              <a:avLst/>
              <a:gdLst/>
              <a:ahLst/>
              <a:cxnLst/>
              <a:rect l="l" t="t" r="r" b="b"/>
              <a:pathLst>
                <a:path w="129745" h="66675" extrusionOk="0">
                  <a:moveTo>
                    <a:pt x="0" y="0"/>
                  </a:moveTo>
                  <a:lnTo>
                    <a:pt x="129746" y="0"/>
                  </a:lnTo>
                  <a:lnTo>
                    <a:pt x="129746" y="66675"/>
                  </a:lnTo>
                  <a:lnTo>
                    <a:pt x="0" y="66675"/>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0" name="Google Shape;250;p21"/>
            <p:cNvSpPr/>
            <p:nvPr/>
          </p:nvSpPr>
          <p:spPr>
            <a:xfrm>
              <a:off x="7073741" y="534861"/>
              <a:ext cx="111210" cy="371475"/>
            </a:xfrm>
            <a:custGeom>
              <a:avLst/>
              <a:gdLst/>
              <a:ahLst/>
              <a:cxnLst/>
              <a:rect l="l" t="t" r="r" b="b"/>
              <a:pathLst>
                <a:path w="111210" h="371475" extrusionOk="0">
                  <a:moveTo>
                    <a:pt x="0" y="314325"/>
                  </a:moveTo>
                  <a:cubicBezTo>
                    <a:pt x="0" y="345888"/>
                    <a:pt x="24895" y="371475"/>
                    <a:pt x="55605" y="371475"/>
                  </a:cubicBezTo>
                  <a:cubicBezTo>
                    <a:pt x="86315" y="371475"/>
                    <a:pt x="111211" y="345888"/>
                    <a:pt x="111211" y="314325"/>
                  </a:cubicBezTo>
                  <a:lnTo>
                    <a:pt x="111211" y="0"/>
                  </a:lnTo>
                  <a:lnTo>
                    <a:pt x="0" y="0"/>
                  </a:lnTo>
                  <a:close/>
                  <a:moveTo>
                    <a:pt x="27803" y="76200"/>
                  </a:moveTo>
                  <a:lnTo>
                    <a:pt x="83408" y="76200"/>
                  </a:lnTo>
                  <a:lnTo>
                    <a:pt x="83408" y="180975"/>
                  </a:lnTo>
                  <a:lnTo>
                    <a:pt x="27803" y="180975"/>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1" name="Google Shape;251;p21"/>
            <p:cNvSpPr/>
            <p:nvPr/>
          </p:nvSpPr>
          <p:spPr>
            <a:xfrm>
              <a:off x="7212755" y="601538"/>
              <a:ext cx="194610" cy="190503"/>
            </a:xfrm>
            <a:custGeom>
              <a:avLst/>
              <a:gdLst/>
              <a:ahLst/>
              <a:cxnLst/>
              <a:rect l="l" t="t" r="r" b="b"/>
              <a:pathLst>
                <a:path w="194610" h="190503" extrusionOk="0">
                  <a:moveTo>
                    <a:pt x="182293" y="95341"/>
                  </a:moveTo>
                  <a:lnTo>
                    <a:pt x="157456" y="92486"/>
                  </a:lnTo>
                  <a:cubicBezTo>
                    <a:pt x="157115" y="84937"/>
                    <a:pt x="155549" y="77500"/>
                    <a:pt x="152822" y="70482"/>
                  </a:cubicBezTo>
                  <a:lnTo>
                    <a:pt x="161441" y="63719"/>
                  </a:lnTo>
                  <a:cubicBezTo>
                    <a:pt x="167532" y="58880"/>
                    <a:pt x="168651" y="49882"/>
                    <a:pt x="163942" y="43622"/>
                  </a:cubicBezTo>
                  <a:cubicBezTo>
                    <a:pt x="159234" y="37363"/>
                    <a:pt x="150479" y="36212"/>
                    <a:pt x="144389" y="41052"/>
                  </a:cubicBezTo>
                  <a:lnTo>
                    <a:pt x="137160" y="46860"/>
                  </a:lnTo>
                  <a:cubicBezTo>
                    <a:pt x="131654" y="41495"/>
                    <a:pt x="125290" y="37145"/>
                    <a:pt x="118347" y="34000"/>
                  </a:cubicBezTo>
                  <a:lnTo>
                    <a:pt x="120386" y="15904"/>
                  </a:lnTo>
                  <a:cubicBezTo>
                    <a:pt x="121255" y="8066"/>
                    <a:pt x="115778" y="987"/>
                    <a:pt x="108152" y="93"/>
                  </a:cubicBezTo>
                  <a:cubicBezTo>
                    <a:pt x="100525" y="-800"/>
                    <a:pt x="93638" y="4829"/>
                    <a:pt x="92768" y="12667"/>
                  </a:cubicBezTo>
                  <a:lnTo>
                    <a:pt x="90915" y="28666"/>
                  </a:lnTo>
                  <a:cubicBezTo>
                    <a:pt x="80634" y="28923"/>
                    <a:pt x="70563" y="31700"/>
                    <a:pt x="61537" y="36764"/>
                  </a:cubicBezTo>
                  <a:lnTo>
                    <a:pt x="43002" y="14476"/>
                  </a:lnTo>
                  <a:cubicBezTo>
                    <a:pt x="37986" y="8479"/>
                    <a:pt x="29189" y="7797"/>
                    <a:pt x="23354" y="12952"/>
                  </a:cubicBezTo>
                  <a:cubicBezTo>
                    <a:pt x="17519" y="18108"/>
                    <a:pt x="16856" y="27148"/>
                    <a:pt x="21872" y="33145"/>
                  </a:cubicBezTo>
                  <a:lnTo>
                    <a:pt x="40592" y="55623"/>
                  </a:lnTo>
                  <a:cubicBezTo>
                    <a:pt x="35771" y="62311"/>
                    <a:pt x="32218" y="69874"/>
                    <a:pt x="30120" y="77914"/>
                  </a:cubicBezTo>
                  <a:lnTo>
                    <a:pt x="15477" y="76291"/>
                  </a:lnTo>
                  <a:cubicBezTo>
                    <a:pt x="7850" y="75397"/>
                    <a:pt x="961" y="81027"/>
                    <a:pt x="91" y="88866"/>
                  </a:cubicBezTo>
                  <a:cubicBezTo>
                    <a:pt x="-779" y="96706"/>
                    <a:pt x="4699" y="103786"/>
                    <a:pt x="12326" y="104681"/>
                  </a:cubicBezTo>
                  <a:lnTo>
                    <a:pt x="28822" y="106583"/>
                  </a:lnTo>
                  <a:cubicBezTo>
                    <a:pt x="29996" y="113749"/>
                    <a:pt x="32313" y="120668"/>
                    <a:pt x="35680" y="127061"/>
                  </a:cubicBezTo>
                  <a:lnTo>
                    <a:pt x="23910" y="136302"/>
                  </a:lnTo>
                  <a:cubicBezTo>
                    <a:pt x="17834" y="141159"/>
                    <a:pt x="16740" y="150162"/>
                    <a:pt x="21467" y="156406"/>
                  </a:cubicBezTo>
                  <a:cubicBezTo>
                    <a:pt x="26174" y="162626"/>
                    <a:pt x="34884" y="163771"/>
                    <a:pt x="40963" y="158970"/>
                  </a:cubicBezTo>
                  <a:lnTo>
                    <a:pt x="53937" y="148682"/>
                  </a:lnTo>
                  <a:cubicBezTo>
                    <a:pt x="60568" y="153701"/>
                    <a:pt x="68047" y="157415"/>
                    <a:pt x="75994" y="159635"/>
                  </a:cubicBezTo>
                  <a:lnTo>
                    <a:pt x="74233" y="174592"/>
                  </a:lnTo>
                  <a:cubicBezTo>
                    <a:pt x="73345" y="182407"/>
                    <a:pt x="78787" y="189483"/>
                    <a:pt x="86390" y="190396"/>
                  </a:cubicBezTo>
                  <a:cubicBezTo>
                    <a:pt x="86415" y="190400"/>
                    <a:pt x="86441" y="190403"/>
                    <a:pt x="86466" y="190406"/>
                  </a:cubicBezTo>
                  <a:cubicBezTo>
                    <a:pt x="86988" y="190486"/>
                    <a:pt x="87516" y="190516"/>
                    <a:pt x="88042" y="190498"/>
                  </a:cubicBezTo>
                  <a:cubicBezTo>
                    <a:pt x="95107" y="190490"/>
                    <a:pt x="101044" y="185042"/>
                    <a:pt x="101851" y="177829"/>
                  </a:cubicBezTo>
                  <a:lnTo>
                    <a:pt x="103797" y="160876"/>
                  </a:lnTo>
                  <a:cubicBezTo>
                    <a:pt x="110460" y="159692"/>
                    <a:pt x="116902" y="157441"/>
                    <a:pt x="122888" y="154207"/>
                  </a:cubicBezTo>
                  <a:lnTo>
                    <a:pt x="133082" y="166494"/>
                  </a:lnTo>
                  <a:cubicBezTo>
                    <a:pt x="138118" y="172450"/>
                    <a:pt x="146880" y="173130"/>
                    <a:pt x="152730" y="168020"/>
                  </a:cubicBezTo>
                  <a:cubicBezTo>
                    <a:pt x="158561" y="162862"/>
                    <a:pt x="159224" y="153825"/>
                    <a:pt x="154212" y="147826"/>
                  </a:cubicBezTo>
                  <a:lnTo>
                    <a:pt x="144111" y="135729"/>
                  </a:lnTo>
                  <a:cubicBezTo>
                    <a:pt x="147573" y="131112"/>
                    <a:pt x="150439" y="126053"/>
                    <a:pt x="152637" y="120679"/>
                  </a:cubicBezTo>
                  <a:lnTo>
                    <a:pt x="179142" y="123730"/>
                  </a:lnTo>
                  <a:cubicBezTo>
                    <a:pt x="179664" y="123805"/>
                    <a:pt x="180191" y="123835"/>
                    <a:pt x="180718" y="123823"/>
                  </a:cubicBezTo>
                  <a:cubicBezTo>
                    <a:pt x="188395" y="123818"/>
                    <a:pt x="194615" y="117417"/>
                    <a:pt x="194611" y="109527"/>
                  </a:cubicBezTo>
                  <a:cubicBezTo>
                    <a:pt x="194606" y="102269"/>
                    <a:pt x="189309" y="96168"/>
                    <a:pt x="182293" y="95341"/>
                  </a:cubicBezTo>
                  <a:close/>
                  <a:moveTo>
                    <a:pt x="74141" y="95248"/>
                  </a:moveTo>
                  <a:cubicBezTo>
                    <a:pt x="63904" y="95248"/>
                    <a:pt x="55605" y="86719"/>
                    <a:pt x="55605" y="76198"/>
                  </a:cubicBezTo>
                  <a:cubicBezTo>
                    <a:pt x="55605" y="65677"/>
                    <a:pt x="63904" y="57148"/>
                    <a:pt x="74141" y="57148"/>
                  </a:cubicBezTo>
                  <a:cubicBezTo>
                    <a:pt x="84378" y="57148"/>
                    <a:pt x="92676" y="65677"/>
                    <a:pt x="92676" y="76198"/>
                  </a:cubicBezTo>
                  <a:cubicBezTo>
                    <a:pt x="92646" y="86706"/>
                    <a:pt x="84365" y="95217"/>
                    <a:pt x="74141" y="95248"/>
                  </a:cubicBezTo>
                  <a:close/>
                  <a:moveTo>
                    <a:pt x="106577" y="133348"/>
                  </a:moveTo>
                  <a:cubicBezTo>
                    <a:pt x="98900" y="133348"/>
                    <a:pt x="92676" y="126951"/>
                    <a:pt x="92676" y="119060"/>
                  </a:cubicBezTo>
                  <a:cubicBezTo>
                    <a:pt x="92676" y="111170"/>
                    <a:pt x="98900" y="104773"/>
                    <a:pt x="106577" y="104773"/>
                  </a:cubicBezTo>
                  <a:cubicBezTo>
                    <a:pt x="114254" y="104773"/>
                    <a:pt x="120478" y="111170"/>
                    <a:pt x="120478" y="119060"/>
                  </a:cubicBezTo>
                  <a:cubicBezTo>
                    <a:pt x="120489" y="126940"/>
                    <a:pt x="114282" y="133337"/>
                    <a:pt x="106615" y="133348"/>
                  </a:cubicBezTo>
                  <a:cubicBezTo>
                    <a:pt x="106603" y="133348"/>
                    <a:pt x="106590" y="133348"/>
                    <a:pt x="106577" y="133348"/>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 name="文本框 5"/>
          <p:cNvSpPr txBox="1"/>
          <p:nvPr/>
        </p:nvSpPr>
        <p:spPr>
          <a:xfrm>
            <a:off x="676275" y="1993900"/>
            <a:ext cx="6362065" cy="1568450"/>
          </a:xfrm>
          <a:prstGeom prst="rect">
            <a:avLst/>
          </a:prstGeom>
          <a:noFill/>
        </p:spPr>
        <p:txBody>
          <a:bodyPr wrap="square" rtlCol="0" anchor="t">
            <a:spAutoFit/>
          </a:bodyPr>
          <a:p>
            <a:r>
              <a:rPr lang="zh-CN" altLang="en-US" sz="1600"/>
              <a:t>The software testing phase of the application is performed locally. Execute `npm run serve` in the root directory of the front-end file. The application will be run on `localhost:8080`. Fortunately, after many days and nights of tireless work, the features of the app passed the test and all the issues found were fixed, which makes the application ready for deployment.</a:t>
            </a:r>
            <a:endParaRPr lang="zh-CN" altLang="en-US" sz="1600"/>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1"/>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Oswald" panose="00000500000000000000" pitchFamily="2" charset="0"/>
              </a:rPr>
              <a:t>Deployment</a:t>
            </a:r>
            <a:endParaRPr lang="en-US" sz="3600" dirty="0">
              <a:latin typeface="Oswald" panose="00000500000000000000" pitchFamily="2" charset="0"/>
            </a:endParaRPr>
          </a:p>
        </p:txBody>
      </p:sp>
      <p:sp>
        <p:nvSpPr>
          <p:cNvPr id="247" name="Google Shape;247;p21"/>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248" name="Google Shape;248;p21"/>
          <p:cNvGrpSpPr/>
          <p:nvPr/>
        </p:nvGrpSpPr>
        <p:grpSpPr>
          <a:xfrm>
            <a:off x="8459590" y="316981"/>
            <a:ext cx="314945" cy="419938"/>
            <a:chOff x="7064474" y="449136"/>
            <a:chExt cx="342890" cy="457200"/>
          </a:xfrm>
        </p:grpSpPr>
        <p:sp>
          <p:nvSpPr>
            <p:cNvPr id="249" name="Google Shape;249;p21"/>
            <p:cNvSpPr/>
            <p:nvPr/>
          </p:nvSpPr>
          <p:spPr>
            <a:xfrm>
              <a:off x="7064474" y="449136"/>
              <a:ext cx="129745" cy="66675"/>
            </a:xfrm>
            <a:custGeom>
              <a:avLst/>
              <a:gdLst/>
              <a:ahLst/>
              <a:cxnLst/>
              <a:rect l="l" t="t" r="r" b="b"/>
              <a:pathLst>
                <a:path w="129745" h="66675" extrusionOk="0">
                  <a:moveTo>
                    <a:pt x="0" y="0"/>
                  </a:moveTo>
                  <a:lnTo>
                    <a:pt x="129746" y="0"/>
                  </a:lnTo>
                  <a:lnTo>
                    <a:pt x="129746" y="66675"/>
                  </a:lnTo>
                  <a:lnTo>
                    <a:pt x="0" y="66675"/>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0" name="Google Shape;250;p21"/>
            <p:cNvSpPr/>
            <p:nvPr/>
          </p:nvSpPr>
          <p:spPr>
            <a:xfrm>
              <a:off x="7073741" y="534861"/>
              <a:ext cx="111210" cy="371475"/>
            </a:xfrm>
            <a:custGeom>
              <a:avLst/>
              <a:gdLst/>
              <a:ahLst/>
              <a:cxnLst/>
              <a:rect l="l" t="t" r="r" b="b"/>
              <a:pathLst>
                <a:path w="111210" h="371475" extrusionOk="0">
                  <a:moveTo>
                    <a:pt x="0" y="314325"/>
                  </a:moveTo>
                  <a:cubicBezTo>
                    <a:pt x="0" y="345888"/>
                    <a:pt x="24895" y="371475"/>
                    <a:pt x="55605" y="371475"/>
                  </a:cubicBezTo>
                  <a:cubicBezTo>
                    <a:pt x="86315" y="371475"/>
                    <a:pt x="111211" y="345888"/>
                    <a:pt x="111211" y="314325"/>
                  </a:cubicBezTo>
                  <a:lnTo>
                    <a:pt x="111211" y="0"/>
                  </a:lnTo>
                  <a:lnTo>
                    <a:pt x="0" y="0"/>
                  </a:lnTo>
                  <a:close/>
                  <a:moveTo>
                    <a:pt x="27803" y="76200"/>
                  </a:moveTo>
                  <a:lnTo>
                    <a:pt x="83408" y="76200"/>
                  </a:lnTo>
                  <a:lnTo>
                    <a:pt x="83408" y="180975"/>
                  </a:lnTo>
                  <a:lnTo>
                    <a:pt x="27803" y="180975"/>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1" name="Google Shape;251;p21"/>
            <p:cNvSpPr/>
            <p:nvPr/>
          </p:nvSpPr>
          <p:spPr>
            <a:xfrm>
              <a:off x="7212755" y="601538"/>
              <a:ext cx="194610" cy="190503"/>
            </a:xfrm>
            <a:custGeom>
              <a:avLst/>
              <a:gdLst/>
              <a:ahLst/>
              <a:cxnLst/>
              <a:rect l="l" t="t" r="r" b="b"/>
              <a:pathLst>
                <a:path w="194610" h="190503" extrusionOk="0">
                  <a:moveTo>
                    <a:pt x="182293" y="95341"/>
                  </a:moveTo>
                  <a:lnTo>
                    <a:pt x="157456" y="92486"/>
                  </a:lnTo>
                  <a:cubicBezTo>
                    <a:pt x="157115" y="84937"/>
                    <a:pt x="155549" y="77500"/>
                    <a:pt x="152822" y="70482"/>
                  </a:cubicBezTo>
                  <a:lnTo>
                    <a:pt x="161441" y="63719"/>
                  </a:lnTo>
                  <a:cubicBezTo>
                    <a:pt x="167532" y="58880"/>
                    <a:pt x="168651" y="49882"/>
                    <a:pt x="163942" y="43622"/>
                  </a:cubicBezTo>
                  <a:cubicBezTo>
                    <a:pt x="159234" y="37363"/>
                    <a:pt x="150479" y="36212"/>
                    <a:pt x="144389" y="41052"/>
                  </a:cubicBezTo>
                  <a:lnTo>
                    <a:pt x="137160" y="46860"/>
                  </a:lnTo>
                  <a:cubicBezTo>
                    <a:pt x="131654" y="41495"/>
                    <a:pt x="125290" y="37145"/>
                    <a:pt x="118347" y="34000"/>
                  </a:cubicBezTo>
                  <a:lnTo>
                    <a:pt x="120386" y="15904"/>
                  </a:lnTo>
                  <a:cubicBezTo>
                    <a:pt x="121255" y="8066"/>
                    <a:pt x="115778" y="987"/>
                    <a:pt x="108152" y="93"/>
                  </a:cubicBezTo>
                  <a:cubicBezTo>
                    <a:pt x="100525" y="-800"/>
                    <a:pt x="93638" y="4829"/>
                    <a:pt x="92768" y="12667"/>
                  </a:cubicBezTo>
                  <a:lnTo>
                    <a:pt x="90915" y="28666"/>
                  </a:lnTo>
                  <a:cubicBezTo>
                    <a:pt x="80634" y="28923"/>
                    <a:pt x="70563" y="31700"/>
                    <a:pt x="61537" y="36764"/>
                  </a:cubicBezTo>
                  <a:lnTo>
                    <a:pt x="43002" y="14476"/>
                  </a:lnTo>
                  <a:cubicBezTo>
                    <a:pt x="37986" y="8479"/>
                    <a:pt x="29189" y="7797"/>
                    <a:pt x="23354" y="12952"/>
                  </a:cubicBezTo>
                  <a:cubicBezTo>
                    <a:pt x="17519" y="18108"/>
                    <a:pt x="16856" y="27148"/>
                    <a:pt x="21872" y="33145"/>
                  </a:cubicBezTo>
                  <a:lnTo>
                    <a:pt x="40592" y="55623"/>
                  </a:lnTo>
                  <a:cubicBezTo>
                    <a:pt x="35771" y="62311"/>
                    <a:pt x="32218" y="69874"/>
                    <a:pt x="30120" y="77914"/>
                  </a:cubicBezTo>
                  <a:lnTo>
                    <a:pt x="15477" y="76291"/>
                  </a:lnTo>
                  <a:cubicBezTo>
                    <a:pt x="7850" y="75397"/>
                    <a:pt x="961" y="81027"/>
                    <a:pt x="91" y="88866"/>
                  </a:cubicBezTo>
                  <a:cubicBezTo>
                    <a:pt x="-779" y="96706"/>
                    <a:pt x="4699" y="103786"/>
                    <a:pt x="12326" y="104681"/>
                  </a:cubicBezTo>
                  <a:lnTo>
                    <a:pt x="28822" y="106583"/>
                  </a:lnTo>
                  <a:cubicBezTo>
                    <a:pt x="29996" y="113749"/>
                    <a:pt x="32313" y="120668"/>
                    <a:pt x="35680" y="127061"/>
                  </a:cubicBezTo>
                  <a:lnTo>
                    <a:pt x="23910" y="136302"/>
                  </a:lnTo>
                  <a:cubicBezTo>
                    <a:pt x="17834" y="141159"/>
                    <a:pt x="16740" y="150162"/>
                    <a:pt x="21467" y="156406"/>
                  </a:cubicBezTo>
                  <a:cubicBezTo>
                    <a:pt x="26174" y="162626"/>
                    <a:pt x="34884" y="163771"/>
                    <a:pt x="40963" y="158970"/>
                  </a:cubicBezTo>
                  <a:lnTo>
                    <a:pt x="53937" y="148682"/>
                  </a:lnTo>
                  <a:cubicBezTo>
                    <a:pt x="60568" y="153701"/>
                    <a:pt x="68047" y="157415"/>
                    <a:pt x="75994" y="159635"/>
                  </a:cubicBezTo>
                  <a:lnTo>
                    <a:pt x="74233" y="174592"/>
                  </a:lnTo>
                  <a:cubicBezTo>
                    <a:pt x="73345" y="182407"/>
                    <a:pt x="78787" y="189483"/>
                    <a:pt x="86390" y="190396"/>
                  </a:cubicBezTo>
                  <a:cubicBezTo>
                    <a:pt x="86415" y="190400"/>
                    <a:pt x="86441" y="190403"/>
                    <a:pt x="86466" y="190406"/>
                  </a:cubicBezTo>
                  <a:cubicBezTo>
                    <a:pt x="86988" y="190486"/>
                    <a:pt x="87516" y="190516"/>
                    <a:pt x="88042" y="190498"/>
                  </a:cubicBezTo>
                  <a:cubicBezTo>
                    <a:pt x="95107" y="190490"/>
                    <a:pt x="101044" y="185042"/>
                    <a:pt x="101851" y="177829"/>
                  </a:cubicBezTo>
                  <a:lnTo>
                    <a:pt x="103797" y="160876"/>
                  </a:lnTo>
                  <a:cubicBezTo>
                    <a:pt x="110460" y="159692"/>
                    <a:pt x="116902" y="157441"/>
                    <a:pt x="122888" y="154207"/>
                  </a:cubicBezTo>
                  <a:lnTo>
                    <a:pt x="133082" y="166494"/>
                  </a:lnTo>
                  <a:cubicBezTo>
                    <a:pt x="138118" y="172450"/>
                    <a:pt x="146880" y="173130"/>
                    <a:pt x="152730" y="168020"/>
                  </a:cubicBezTo>
                  <a:cubicBezTo>
                    <a:pt x="158561" y="162862"/>
                    <a:pt x="159224" y="153825"/>
                    <a:pt x="154212" y="147826"/>
                  </a:cubicBezTo>
                  <a:lnTo>
                    <a:pt x="144111" y="135729"/>
                  </a:lnTo>
                  <a:cubicBezTo>
                    <a:pt x="147573" y="131112"/>
                    <a:pt x="150439" y="126053"/>
                    <a:pt x="152637" y="120679"/>
                  </a:cubicBezTo>
                  <a:lnTo>
                    <a:pt x="179142" y="123730"/>
                  </a:lnTo>
                  <a:cubicBezTo>
                    <a:pt x="179664" y="123805"/>
                    <a:pt x="180191" y="123835"/>
                    <a:pt x="180718" y="123823"/>
                  </a:cubicBezTo>
                  <a:cubicBezTo>
                    <a:pt x="188395" y="123818"/>
                    <a:pt x="194615" y="117417"/>
                    <a:pt x="194611" y="109527"/>
                  </a:cubicBezTo>
                  <a:cubicBezTo>
                    <a:pt x="194606" y="102269"/>
                    <a:pt x="189309" y="96168"/>
                    <a:pt x="182293" y="95341"/>
                  </a:cubicBezTo>
                  <a:close/>
                  <a:moveTo>
                    <a:pt x="74141" y="95248"/>
                  </a:moveTo>
                  <a:cubicBezTo>
                    <a:pt x="63904" y="95248"/>
                    <a:pt x="55605" y="86719"/>
                    <a:pt x="55605" y="76198"/>
                  </a:cubicBezTo>
                  <a:cubicBezTo>
                    <a:pt x="55605" y="65677"/>
                    <a:pt x="63904" y="57148"/>
                    <a:pt x="74141" y="57148"/>
                  </a:cubicBezTo>
                  <a:cubicBezTo>
                    <a:pt x="84378" y="57148"/>
                    <a:pt x="92676" y="65677"/>
                    <a:pt x="92676" y="76198"/>
                  </a:cubicBezTo>
                  <a:cubicBezTo>
                    <a:pt x="92646" y="86706"/>
                    <a:pt x="84365" y="95217"/>
                    <a:pt x="74141" y="95248"/>
                  </a:cubicBezTo>
                  <a:close/>
                  <a:moveTo>
                    <a:pt x="106577" y="133348"/>
                  </a:moveTo>
                  <a:cubicBezTo>
                    <a:pt x="98900" y="133348"/>
                    <a:pt x="92676" y="126951"/>
                    <a:pt x="92676" y="119060"/>
                  </a:cubicBezTo>
                  <a:cubicBezTo>
                    <a:pt x="92676" y="111170"/>
                    <a:pt x="98900" y="104773"/>
                    <a:pt x="106577" y="104773"/>
                  </a:cubicBezTo>
                  <a:cubicBezTo>
                    <a:pt x="114254" y="104773"/>
                    <a:pt x="120478" y="111170"/>
                    <a:pt x="120478" y="119060"/>
                  </a:cubicBezTo>
                  <a:cubicBezTo>
                    <a:pt x="120489" y="126940"/>
                    <a:pt x="114282" y="133337"/>
                    <a:pt x="106615" y="133348"/>
                  </a:cubicBezTo>
                  <a:cubicBezTo>
                    <a:pt x="106603" y="133348"/>
                    <a:pt x="106590" y="133348"/>
                    <a:pt x="106577" y="133348"/>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3" name="图片 2"/>
          <p:cNvPicPr>
            <a:picLocks noChangeAspect="1"/>
          </p:cNvPicPr>
          <p:nvPr/>
        </p:nvPicPr>
        <p:blipFill>
          <a:blip r:embed="rId1"/>
          <a:stretch>
            <a:fillRect/>
          </a:stretch>
        </p:blipFill>
        <p:spPr>
          <a:xfrm>
            <a:off x="181610" y="1436370"/>
            <a:ext cx="4660900" cy="2542540"/>
          </a:xfrm>
          <a:prstGeom prst="rect">
            <a:avLst/>
          </a:prstGeom>
        </p:spPr>
      </p:pic>
      <p:pic>
        <p:nvPicPr>
          <p:cNvPr id="4" name="图片 3"/>
          <p:cNvPicPr>
            <a:picLocks noChangeAspect="1"/>
          </p:cNvPicPr>
          <p:nvPr/>
        </p:nvPicPr>
        <p:blipFill>
          <a:blip r:embed="rId2"/>
          <a:stretch>
            <a:fillRect/>
          </a:stretch>
        </p:blipFill>
        <p:spPr>
          <a:xfrm>
            <a:off x="4842510" y="1576705"/>
            <a:ext cx="4270375" cy="2769870"/>
          </a:xfrm>
          <a:prstGeom prst="rect">
            <a:avLst/>
          </a:prstGeom>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024255" y="2103755"/>
            <a:ext cx="4423410" cy="1377950"/>
          </a:xfrm>
        </p:spPr>
        <p:txBody>
          <a:bodyPr/>
          <a:p>
            <a:r>
              <a:rPr lang="en-US" altLang="zh-CN"/>
              <a:t>Background</a:t>
            </a:r>
            <a:endParaRPr lang="en-US" altLang="zh-CN"/>
          </a:p>
        </p:txBody>
      </p:sp>
      <p:sp>
        <p:nvSpPr>
          <p:cNvPr id="4" name="文本占位符 3"/>
          <p:cNvSpPr>
            <a:spLocks noGrp="1"/>
          </p:cNvSpPr>
          <p:nvPr>
            <p:ph type="body" idx="1"/>
          </p:nvPr>
        </p:nvSpPr>
        <p:spPr/>
        <p:txBody>
          <a:bodyPr/>
          <a:p>
            <a:endParaRPr lang="zh-CN" altLang="en-US"/>
          </a:p>
          <a:p>
            <a:endParaRPr lang="zh-CN" altLang="en-US"/>
          </a:p>
        </p:txBody>
      </p:sp>
      <p:sp>
        <p:nvSpPr>
          <p:cNvPr id="2" name="灯片编号占位符 1"/>
          <p:cNvSpPr>
            <a:spLocks noGrp="1"/>
          </p:cNvSpPr>
          <p:nvPr>
            <p:ph type="sldNum" idx="12"/>
          </p:nvPr>
        </p:nvSpPr>
        <p:spPr/>
        <p:txBody>
          <a:bodyPr/>
          <a:p>
            <a:pPr marL="0" lvl="0" indent="0" algn="ctr" rtl="0">
              <a:spcBef>
                <a:spcPts val="0"/>
              </a:spcBef>
              <a:spcAft>
                <a:spcPts val="0"/>
              </a:spcAft>
              <a:buNone/>
            </a:pPr>
            <a:fld id="{00000000-1234-1234-1234-123412341234}" type="slidenum">
              <a:rPr lang="en-GB"/>
            </a:fld>
            <a:endParaRPr lang="en-GB"/>
          </a:p>
        </p:txBody>
      </p:sp>
      <p:sp>
        <p:nvSpPr>
          <p:cNvPr id="6" name="文本框 5"/>
          <p:cNvSpPr txBox="1"/>
          <p:nvPr/>
        </p:nvSpPr>
        <p:spPr>
          <a:xfrm>
            <a:off x="4941570" y="1017905"/>
            <a:ext cx="3380105" cy="3107690"/>
          </a:xfrm>
          <a:prstGeom prst="rect">
            <a:avLst/>
          </a:prstGeom>
          <a:noFill/>
        </p:spPr>
        <p:txBody>
          <a:bodyPr wrap="square" rtlCol="0" anchor="t">
            <a:spAutoFit/>
          </a:bodyPr>
          <a:p>
            <a:r>
              <a:rPr lang="zh-CN" altLang="en-US">
                <a:solidFill>
                  <a:schemeClr val="bg1"/>
                </a:solidFill>
              </a:rPr>
              <a:t>Our project developed a system that is able to record</a:t>
            </a:r>
            <a:endParaRPr lang="zh-CN" altLang="en-US">
              <a:solidFill>
                <a:schemeClr val="bg1"/>
              </a:solidFill>
            </a:endParaRPr>
          </a:p>
          <a:p>
            <a:r>
              <a:rPr lang="zh-CN" altLang="en-US">
                <a:solidFill>
                  <a:schemeClr val="bg1"/>
                </a:solidFill>
              </a:rPr>
              <a:t>people’s vaccination history and is able to help institutes and organizations to tell it the people is qualified</a:t>
            </a:r>
            <a:endParaRPr lang="zh-CN" altLang="en-US">
              <a:solidFill>
                <a:schemeClr val="bg1"/>
              </a:solidFill>
            </a:endParaRPr>
          </a:p>
          <a:p>
            <a:r>
              <a:rPr lang="zh-CN" altLang="en-US">
                <a:solidFill>
                  <a:schemeClr val="bg1"/>
                </a:solidFill>
              </a:rPr>
              <a:t>to entrance the countries or regions. The system being proposed is based on the advantages of blockchain</a:t>
            </a:r>
            <a:endParaRPr lang="zh-CN" altLang="en-US">
              <a:solidFill>
                <a:schemeClr val="bg1"/>
              </a:solidFill>
            </a:endParaRPr>
          </a:p>
          <a:p>
            <a:r>
              <a:rPr lang="zh-CN" altLang="en-US">
                <a:solidFill>
                  <a:schemeClr val="bg1"/>
                </a:solidFill>
              </a:rPr>
              <a:t>technology, as well as creating a decentralized, mobile, and cross-platform application for its use, as well as</a:t>
            </a:r>
            <a:r>
              <a:rPr lang="en-US" altLang="zh-CN">
                <a:solidFill>
                  <a:schemeClr val="bg1"/>
                </a:solidFill>
              </a:rPr>
              <a:t> </a:t>
            </a:r>
            <a:r>
              <a:rPr lang="zh-CN" altLang="en-US">
                <a:solidFill>
                  <a:schemeClr val="bg1"/>
                </a:solidFill>
              </a:rPr>
              <a:t>a system of incentives and a personalized cryptocurrency to reward users who use it.</a:t>
            </a:r>
            <a:endParaRPr lang="zh-CN" altLang="en-US">
              <a:solidFill>
                <a:schemeClr val="bg1"/>
              </a:solidFill>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1"/>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Oswald" panose="00000500000000000000" pitchFamily="2" charset="0"/>
              </a:rPr>
              <a:t>Deployment</a:t>
            </a:r>
            <a:endParaRPr lang="en-US" sz="3600" dirty="0">
              <a:latin typeface="Oswald" panose="00000500000000000000" pitchFamily="2" charset="0"/>
            </a:endParaRPr>
          </a:p>
        </p:txBody>
      </p:sp>
      <p:sp>
        <p:nvSpPr>
          <p:cNvPr id="247" name="Google Shape;247;p21"/>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248" name="Google Shape;248;p21"/>
          <p:cNvGrpSpPr/>
          <p:nvPr/>
        </p:nvGrpSpPr>
        <p:grpSpPr>
          <a:xfrm>
            <a:off x="8459590" y="316981"/>
            <a:ext cx="314945" cy="419938"/>
            <a:chOff x="7064474" y="449136"/>
            <a:chExt cx="342890" cy="457200"/>
          </a:xfrm>
        </p:grpSpPr>
        <p:sp>
          <p:nvSpPr>
            <p:cNvPr id="249" name="Google Shape;249;p21"/>
            <p:cNvSpPr/>
            <p:nvPr/>
          </p:nvSpPr>
          <p:spPr>
            <a:xfrm>
              <a:off x="7064474" y="449136"/>
              <a:ext cx="129745" cy="66675"/>
            </a:xfrm>
            <a:custGeom>
              <a:avLst/>
              <a:gdLst/>
              <a:ahLst/>
              <a:cxnLst/>
              <a:rect l="l" t="t" r="r" b="b"/>
              <a:pathLst>
                <a:path w="129745" h="66675" extrusionOk="0">
                  <a:moveTo>
                    <a:pt x="0" y="0"/>
                  </a:moveTo>
                  <a:lnTo>
                    <a:pt x="129746" y="0"/>
                  </a:lnTo>
                  <a:lnTo>
                    <a:pt x="129746" y="66675"/>
                  </a:lnTo>
                  <a:lnTo>
                    <a:pt x="0" y="66675"/>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0" name="Google Shape;250;p21"/>
            <p:cNvSpPr/>
            <p:nvPr/>
          </p:nvSpPr>
          <p:spPr>
            <a:xfrm>
              <a:off x="7073741" y="534861"/>
              <a:ext cx="111210" cy="371475"/>
            </a:xfrm>
            <a:custGeom>
              <a:avLst/>
              <a:gdLst/>
              <a:ahLst/>
              <a:cxnLst/>
              <a:rect l="l" t="t" r="r" b="b"/>
              <a:pathLst>
                <a:path w="111210" h="371475" extrusionOk="0">
                  <a:moveTo>
                    <a:pt x="0" y="314325"/>
                  </a:moveTo>
                  <a:cubicBezTo>
                    <a:pt x="0" y="345888"/>
                    <a:pt x="24895" y="371475"/>
                    <a:pt x="55605" y="371475"/>
                  </a:cubicBezTo>
                  <a:cubicBezTo>
                    <a:pt x="86315" y="371475"/>
                    <a:pt x="111211" y="345888"/>
                    <a:pt x="111211" y="314325"/>
                  </a:cubicBezTo>
                  <a:lnTo>
                    <a:pt x="111211" y="0"/>
                  </a:lnTo>
                  <a:lnTo>
                    <a:pt x="0" y="0"/>
                  </a:lnTo>
                  <a:close/>
                  <a:moveTo>
                    <a:pt x="27803" y="76200"/>
                  </a:moveTo>
                  <a:lnTo>
                    <a:pt x="83408" y="76200"/>
                  </a:lnTo>
                  <a:lnTo>
                    <a:pt x="83408" y="180975"/>
                  </a:lnTo>
                  <a:lnTo>
                    <a:pt x="27803" y="180975"/>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1" name="Google Shape;251;p21"/>
            <p:cNvSpPr/>
            <p:nvPr/>
          </p:nvSpPr>
          <p:spPr>
            <a:xfrm>
              <a:off x="7212755" y="601538"/>
              <a:ext cx="194610" cy="190503"/>
            </a:xfrm>
            <a:custGeom>
              <a:avLst/>
              <a:gdLst/>
              <a:ahLst/>
              <a:cxnLst/>
              <a:rect l="l" t="t" r="r" b="b"/>
              <a:pathLst>
                <a:path w="194610" h="190503" extrusionOk="0">
                  <a:moveTo>
                    <a:pt x="182293" y="95341"/>
                  </a:moveTo>
                  <a:lnTo>
                    <a:pt x="157456" y="92486"/>
                  </a:lnTo>
                  <a:cubicBezTo>
                    <a:pt x="157115" y="84937"/>
                    <a:pt x="155549" y="77500"/>
                    <a:pt x="152822" y="70482"/>
                  </a:cubicBezTo>
                  <a:lnTo>
                    <a:pt x="161441" y="63719"/>
                  </a:lnTo>
                  <a:cubicBezTo>
                    <a:pt x="167532" y="58880"/>
                    <a:pt x="168651" y="49882"/>
                    <a:pt x="163942" y="43622"/>
                  </a:cubicBezTo>
                  <a:cubicBezTo>
                    <a:pt x="159234" y="37363"/>
                    <a:pt x="150479" y="36212"/>
                    <a:pt x="144389" y="41052"/>
                  </a:cubicBezTo>
                  <a:lnTo>
                    <a:pt x="137160" y="46860"/>
                  </a:lnTo>
                  <a:cubicBezTo>
                    <a:pt x="131654" y="41495"/>
                    <a:pt x="125290" y="37145"/>
                    <a:pt x="118347" y="34000"/>
                  </a:cubicBezTo>
                  <a:lnTo>
                    <a:pt x="120386" y="15904"/>
                  </a:lnTo>
                  <a:cubicBezTo>
                    <a:pt x="121255" y="8066"/>
                    <a:pt x="115778" y="987"/>
                    <a:pt x="108152" y="93"/>
                  </a:cubicBezTo>
                  <a:cubicBezTo>
                    <a:pt x="100525" y="-800"/>
                    <a:pt x="93638" y="4829"/>
                    <a:pt x="92768" y="12667"/>
                  </a:cubicBezTo>
                  <a:lnTo>
                    <a:pt x="90915" y="28666"/>
                  </a:lnTo>
                  <a:cubicBezTo>
                    <a:pt x="80634" y="28923"/>
                    <a:pt x="70563" y="31700"/>
                    <a:pt x="61537" y="36764"/>
                  </a:cubicBezTo>
                  <a:lnTo>
                    <a:pt x="43002" y="14476"/>
                  </a:lnTo>
                  <a:cubicBezTo>
                    <a:pt x="37986" y="8479"/>
                    <a:pt x="29189" y="7797"/>
                    <a:pt x="23354" y="12952"/>
                  </a:cubicBezTo>
                  <a:cubicBezTo>
                    <a:pt x="17519" y="18108"/>
                    <a:pt x="16856" y="27148"/>
                    <a:pt x="21872" y="33145"/>
                  </a:cubicBezTo>
                  <a:lnTo>
                    <a:pt x="40592" y="55623"/>
                  </a:lnTo>
                  <a:cubicBezTo>
                    <a:pt x="35771" y="62311"/>
                    <a:pt x="32218" y="69874"/>
                    <a:pt x="30120" y="77914"/>
                  </a:cubicBezTo>
                  <a:lnTo>
                    <a:pt x="15477" y="76291"/>
                  </a:lnTo>
                  <a:cubicBezTo>
                    <a:pt x="7850" y="75397"/>
                    <a:pt x="961" y="81027"/>
                    <a:pt x="91" y="88866"/>
                  </a:cubicBezTo>
                  <a:cubicBezTo>
                    <a:pt x="-779" y="96706"/>
                    <a:pt x="4699" y="103786"/>
                    <a:pt x="12326" y="104681"/>
                  </a:cubicBezTo>
                  <a:lnTo>
                    <a:pt x="28822" y="106583"/>
                  </a:lnTo>
                  <a:cubicBezTo>
                    <a:pt x="29996" y="113749"/>
                    <a:pt x="32313" y="120668"/>
                    <a:pt x="35680" y="127061"/>
                  </a:cubicBezTo>
                  <a:lnTo>
                    <a:pt x="23910" y="136302"/>
                  </a:lnTo>
                  <a:cubicBezTo>
                    <a:pt x="17834" y="141159"/>
                    <a:pt x="16740" y="150162"/>
                    <a:pt x="21467" y="156406"/>
                  </a:cubicBezTo>
                  <a:cubicBezTo>
                    <a:pt x="26174" y="162626"/>
                    <a:pt x="34884" y="163771"/>
                    <a:pt x="40963" y="158970"/>
                  </a:cubicBezTo>
                  <a:lnTo>
                    <a:pt x="53937" y="148682"/>
                  </a:lnTo>
                  <a:cubicBezTo>
                    <a:pt x="60568" y="153701"/>
                    <a:pt x="68047" y="157415"/>
                    <a:pt x="75994" y="159635"/>
                  </a:cubicBezTo>
                  <a:lnTo>
                    <a:pt x="74233" y="174592"/>
                  </a:lnTo>
                  <a:cubicBezTo>
                    <a:pt x="73345" y="182407"/>
                    <a:pt x="78787" y="189483"/>
                    <a:pt x="86390" y="190396"/>
                  </a:cubicBezTo>
                  <a:cubicBezTo>
                    <a:pt x="86415" y="190400"/>
                    <a:pt x="86441" y="190403"/>
                    <a:pt x="86466" y="190406"/>
                  </a:cubicBezTo>
                  <a:cubicBezTo>
                    <a:pt x="86988" y="190486"/>
                    <a:pt x="87516" y="190516"/>
                    <a:pt x="88042" y="190498"/>
                  </a:cubicBezTo>
                  <a:cubicBezTo>
                    <a:pt x="95107" y="190490"/>
                    <a:pt x="101044" y="185042"/>
                    <a:pt x="101851" y="177829"/>
                  </a:cubicBezTo>
                  <a:lnTo>
                    <a:pt x="103797" y="160876"/>
                  </a:lnTo>
                  <a:cubicBezTo>
                    <a:pt x="110460" y="159692"/>
                    <a:pt x="116902" y="157441"/>
                    <a:pt x="122888" y="154207"/>
                  </a:cubicBezTo>
                  <a:lnTo>
                    <a:pt x="133082" y="166494"/>
                  </a:lnTo>
                  <a:cubicBezTo>
                    <a:pt x="138118" y="172450"/>
                    <a:pt x="146880" y="173130"/>
                    <a:pt x="152730" y="168020"/>
                  </a:cubicBezTo>
                  <a:cubicBezTo>
                    <a:pt x="158561" y="162862"/>
                    <a:pt x="159224" y="153825"/>
                    <a:pt x="154212" y="147826"/>
                  </a:cubicBezTo>
                  <a:lnTo>
                    <a:pt x="144111" y="135729"/>
                  </a:lnTo>
                  <a:cubicBezTo>
                    <a:pt x="147573" y="131112"/>
                    <a:pt x="150439" y="126053"/>
                    <a:pt x="152637" y="120679"/>
                  </a:cubicBezTo>
                  <a:lnTo>
                    <a:pt x="179142" y="123730"/>
                  </a:lnTo>
                  <a:cubicBezTo>
                    <a:pt x="179664" y="123805"/>
                    <a:pt x="180191" y="123835"/>
                    <a:pt x="180718" y="123823"/>
                  </a:cubicBezTo>
                  <a:cubicBezTo>
                    <a:pt x="188395" y="123818"/>
                    <a:pt x="194615" y="117417"/>
                    <a:pt x="194611" y="109527"/>
                  </a:cubicBezTo>
                  <a:cubicBezTo>
                    <a:pt x="194606" y="102269"/>
                    <a:pt x="189309" y="96168"/>
                    <a:pt x="182293" y="95341"/>
                  </a:cubicBezTo>
                  <a:close/>
                  <a:moveTo>
                    <a:pt x="74141" y="95248"/>
                  </a:moveTo>
                  <a:cubicBezTo>
                    <a:pt x="63904" y="95248"/>
                    <a:pt x="55605" y="86719"/>
                    <a:pt x="55605" y="76198"/>
                  </a:cubicBezTo>
                  <a:cubicBezTo>
                    <a:pt x="55605" y="65677"/>
                    <a:pt x="63904" y="57148"/>
                    <a:pt x="74141" y="57148"/>
                  </a:cubicBezTo>
                  <a:cubicBezTo>
                    <a:pt x="84378" y="57148"/>
                    <a:pt x="92676" y="65677"/>
                    <a:pt x="92676" y="76198"/>
                  </a:cubicBezTo>
                  <a:cubicBezTo>
                    <a:pt x="92646" y="86706"/>
                    <a:pt x="84365" y="95217"/>
                    <a:pt x="74141" y="95248"/>
                  </a:cubicBezTo>
                  <a:close/>
                  <a:moveTo>
                    <a:pt x="106577" y="133348"/>
                  </a:moveTo>
                  <a:cubicBezTo>
                    <a:pt x="98900" y="133348"/>
                    <a:pt x="92676" y="126951"/>
                    <a:pt x="92676" y="119060"/>
                  </a:cubicBezTo>
                  <a:cubicBezTo>
                    <a:pt x="92676" y="111170"/>
                    <a:pt x="98900" y="104773"/>
                    <a:pt x="106577" y="104773"/>
                  </a:cubicBezTo>
                  <a:cubicBezTo>
                    <a:pt x="114254" y="104773"/>
                    <a:pt x="120478" y="111170"/>
                    <a:pt x="120478" y="119060"/>
                  </a:cubicBezTo>
                  <a:cubicBezTo>
                    <a:pt x="120489" y="126940"/>
                    <a:pt x="114282" y="133337"/>
                    <a:pt x="106615" y="133348"/>
                  </a:cubicBezTo>
                  <a:cubicBezTo>
                    <a:pt x="106603" y="133348"/>
                    <a:pt x="106590" y="133348"/>
                    <a:pt x="106577" y="133348"/>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2" name="图片 1"/>
          <p:cNvPicPr>
            <a:picLocks noChangeAspect="1"/>
          </p:cNvPicPr>
          <p:nvPr/>
        </p:nvPicPr>
        <p:blipFill>
          <a:blip r:embed="rId1"/>
          <a:stretch>
            <a:fillRect/>
          </a:stretch>
        </p:blipFill>
        <p:spPr>
          <a:xfrm>
            <a:off x="381000" y="1516380"/>
            <a:ext cx="5838825" cy="1456690"/>
          </a:xfrm>
          <a:prstGeom prst="rect">
            <a:avLst/>
          </a:prstGeom>
        </p:spPr>
      </p:pic>
      <p:pic>
        <p:nvPicPr>
          <p:cNvPr id="5" name="图片 4"/>
          <p:cNvPicPr>
            <a:picLocks noChangeAspect="1"/>
          </p:cNvPicPr>
          <p:nvPr/>
        </p:nvPicPr>
        <p:blipFill>
          <a:blip r:embed="rId2"/>
          <a:stretch>
            <a:fillRect/>
          </a:stretch>
        </p:blipFill>
        <p:spPr>
          <a:xfrm>
            <a:off x="6129655" y="1671955"/>
            <a:ext cx="2715895" cy="3090545"/>
          </a:xfrm>
          <a:prstGeom prst="rect">
            <a:avLst/>
          </a:prstGeom>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8"/>
          <p:cNvSpPr txBox="1">
            <a:spLocks noGrp="1"/>
          </p:cNvSpPr>
          <p:nvPr>
            <p:ph type="ctrTitle"/>
          </p:nvPr>
        </p:nvSpPr>
        <p:spPr>
          <a:xfrm>
            <a:off x="434975" y="2016760"/>
            <a:ext cx="5372100" cy="84709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CN" sz="5400" dirty="0">
                <a:latin typeface="Oswald" panose="00000500000000000000" pitchFamily="2" charset="0"/>
              </a:rPr>
              <a:t>Smart Contract Code</a:t>
            </a:r>
            <a:endParaRPr lang="en-US" altLang="zh-CN" sz="4400" dirty="0">
              <a:solidFill>
                <a:schemeClr val="dk2"/>
              </a:solidFill>
              <a:latin typeface="Oswald" panose="00000500000000000000" pitchFamily="2" charset="0"/>
              <a:ea typeface="Oswald" panose="00000500000000000000"/>
              <a:cs typeface="Oswald" panose="00000500000000000000"/>
              <a:sym typeface="Oswald" panose="00000500000000000000"/>
            </a:endParaRPr>
          </a:p>
        </p:txBody>
      </p:sp>
      <p:sp>
        <p:nvSpPr>
          <p:cNvPr id="530" name="Google Shape;530;p38"/>
          <p:cNvSpPr txBox="1"/>
          <p:nvPr/>
        </p:nvSpPr>
        <p:spPr>
          <a:xfrm>
            <a:off x="6589900" y="759950"/>
            <a:ext cx="2554200" cy="25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dirty="0">
                <a:solidFill>
                  <a:schemeClr val="lt1"/>
                </a:solidFill>
                <a:latin typeface="Barlow SemiBold" panose="00000700000000000000"/>
                <a:ea typeface="Barlow SemiBold" panose="00000700000000000000"/>
                <a:cs typeface="Barlow SemiBold" panose="00000700000000000000"/>
                <a:sym typeface="Barlow SemiBold" panose="00000700000000000000"/>
              </a:rPr>
              <a:t>3.2</a:t>
            </a:r>
            <a:endParaRPr lang="zh-CN" altLang="en-US" sz="9600" dirty="0">
              <a:solidFill>
                <a:schemeClr val="lt1"/>
              </a:solidFill>
              <a:latin typeface="Barlow SemiBold" panose="00000700000000000000"/>
              <a:ea typeface="宋体" charset="0"/>
              <a:cs typeface="Barlow SemiBold" panose="00000700000000000000"/>
              <a:sym typeface="Barlow SemiBold" panose="00000700000000000000"/>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0000" y="202049"/>
            <a:ext cx="7704000" cy="967502"/>
          </a:xfrm>
        </p:spPr>
        <p:txBody>
          <a:bodyPr/>
          <a:lstStyle/>
          <a:p>
            <a:r>
              <a:rPr lang="en-US" altLang="zh-CN" dirty="0">
                <a:solidFill>
                  <a:schemeClr val="tx1"/>
                </a:solidFill>
              </a:rPr>
              <a:t>Storage Data</a:t>
            </a:r>
            <a:br>
              <a:rPr lang="zh-CN" altLang="en-US" sz="2800" dirty="0">
                <a:solidFill>
                  <a:schemeClr val="dk1"/>
                </a:solidFill>
                <a:latin typeface="Oswald" panose="00000500000000000000" pitchFamily="2" charset="0"/>
              </a:rPr>
            </a:br>
            <a:endParaRPr lang="zh-CN" altLang="en-US" dirty="0"/>
          </a:p>
        </p:txBody>
      </p:sp>
      <p:sp>
        <p:nvSpPr>
          <p:cNvPr id="3" name="文本占位符 2"/>
          <p:cNvSpPr>
            <a:spLocks noGrp="1"/>
          </p:cNvSpPr>
          <p:nvPr>
            <p:ph type="body" idx="1"/>
          </p:nvPr>
        </p:nvSpPr>
        <p:spPr>
          <a:xfrm>
            <a:off x="1056600" y="1325880"/>
            <a:ext cx="2756448" cy="3099816"/>
          </a:xfrm>
        </p:spPr>
        <p:txBody>
          <a:bodyPr/>
          <a:lstStyle/>
          <a:p>
            <a:r>
              <a:rPr lang="en-US" altLang="zh-CN" sz="900" b="0" dirty="0">
                <a:solidFill>
                  <a:srgbClr val="9A9B99"/>
                </a:solidFill>
                <a:effectLst/>
                <a:latin typeface="Consolas" panose="020B0609020204030204" pitchFamily="49" charset="0"/>
              </a:rPr>
              <a:t>// Vaccine basic information</a:t>
            </a:r>
            <a:endParaRPr lang="en-US" altLang="zh-CN" sz="900" b="0" dirty="0">
              <a:solidFill>
                <a:srgbClr val="9872A2"/>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struct</a:t>
            </a:r>
            <a:r>
              <a:rPr lang="en-US" altLang="zh-CN" sz="900" b="0" dirty="0">
                <a:solidFill>
                  <a:srgbClr val="C5C8C6"/>
                </a:solidFill>
                <a:effectLst/>
                <a:latin typeface="Consolas" panose="020B0609020204030204" pitchFamily="49" charset="0"/>
              </a:rPr>
              <a:t> </a:t>
            </a:r>
            <a:r>
              <a:rPr lang="en-US" altLang="zh-CN" sz="900" b="0" dirty="0">
                <a:solidFill>
                  <a:srgbClr val="9B0000"/>
                </a:solidFill>
                <a:effectLst/>
                <a:latin typeface="Consolas" panose="020B0609020204030204" pitchFamily="49" charset="0"/>
              </a:rPr>
              <a:t>Vaccine</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string</a:t>
            </a:r>
            <a:r>
              <a:rPr lang="en-US" altLang="zh-CN" sz="900" b="0" dirty="0">
                <a:solidFill>
                  <a:srgbClr val="C5C8C6"/>
                </a:solidFill>
                <a:effectLst/>
                <a:latin typeface="Consolas" panose="020B0609020204030204" pitchFamily="49" charset="0"/>
              </a:rPr>
              <a:t> name;</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string</a:t>
            </a:r>
            <a:r>
              <a:rPr lang="en-US" altLang="zh-CN" sz="900" b="0" dirty="0">
                <a:solidFill>
                  <a:srgbClr val="C5C8C6"/>
                </a:solidFill>
                <a:effectLst/>
                <a:latin typeface="Consolas" panose="020B0609020204030204" pitchFamily="49" charset="0"/>
              </a:rPr>
              <a:t> id;</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string</a:t>
            </a:r>
            <a:r>
              <a:rPr lang="en-US" altLang="zh-CN" sz="900" b="0" dirty="0">
                <a:solidFill>
                  <a:srgbClr val="C5C8C6"/>
                </a:solidFill>
                <a:effectLst/>
                <a:latin typeface="Consolas" panose="020B0609020204030204" pitchFamily="49" charset="0"/>
              </a:rPr>
              <a:t> time;</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br>
              <a:rPr lang="en-US" altLang="zh-CN" sz="900" b="0" dirty="0">
                <a:solidFill>
                  <a:srgbClr val="C5C8C6"/>
                </a:solidFill>
                <a:effectLst/>
                <a:latin typeface="Consolas" panose="020B0609020204030204" pitchFamily="49" charset="0"/>
              </a:rPr>
            </a:br>
            <a:r>
              <a:rPr lang="en-US" altLang="zh-CN" sz="900" b="0" dirty="0">
                <a:solidFill>
                  <a:srgbClr val="9A9B99"/>
                </a:solidFill>
                <a:effectLst/>
                <a:latin typeface="Consolas" panose="020B0609020204030204" pitchFamily="49" charset="0"/>
              </a:rPr>
              <a:t>// User basic information</a:t>
            </a:r>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struct</a:t>
            </a:r>
            <a:r>
              <a:rPr lang="en-US" altLang="zh-CN" sz="900" b="0" dirty="0">
                <a:solidFill>
                  <a:srgbClr val="C5C8C6"/>
                </a:solidFill>
                <a:effectLst/>
                <a:latin typeface="Consolas" panose="020B0609020204030204" pitchFamily="49" charset="0"/>
              </a:rPr>
              <a:t> </a:t>
            </a:r>
            <a:r>
              <a:rPr lang="en-US" altLang="zh-CN" sz="900" b="0" dirty="0">
                <a:solidFill>
                  <a:srgbClr val="9B0000"/>
                </a:solidFill>
                <a:effectLst/>
                <a:latin typeface="Consolas" panose="020B0609020204030204" pitchFamily="49" charset="0"/>
              </a:rPr>
              <a:t>User</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uint256</a:t>
            </a:r>
            <a:r>
              <a:rPr lang="en-US" altLang="zh-CN" sz="900" b="0" dirty="0">
                <a:solidFill>
                  <a:srgbClr val="C5C8C6"/>
                </a:solidFill>
                <a:effectLst/>
                <a:latin typeface="Consolas" panose="020B0609020204030204" pitchFamily="49" charset="0"/>
              </a:rPr>
              <a:t> id;</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string</a:t>
            </a:r>
            <a:r>
              <a:rPr lang="en-US" altLang="zh-CN" sz="900" b="0" dirty="0">
                <a:solidFill>
                  <a:srgbClr val="C5C8C6"/>
                </a:solidFill>
                <a:effectLst/>
                <a:latin typeface="Consolas" panose="020B0609020204030204" pitchFamily="49" charset="0"/>
              </a:rPr>
              <a:t> name;</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string</a:t>
            </a:r>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passportNo</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address</a:t>
            </a:r>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addr</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9A9B99"/>
                </a:solidFill>
                <a:effectLst/>
                <a:latin typeface="Consolas" panose="020B0609020204030204" pitchFamily="49" charset="0"/>
              </a:rPr>
              <a:t>// Hospital basic information</a:t>
            </a:r>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struct</a:t>
            </a:r>
            <a:r>
              <a:rPr lang="en-US" altLang="zh-CN" sz="900" b="0" dirty="0">
                <a:solidFill>
                  <a:srgbClr val="C5C8C6"/>
                </a:solidFill>
                <a:effectLst/>
                <a:latin typeface="Consolas" panose="020B0609020204030204" pitchFamily="49" charset="0"/>
              </a:rPr>
              <a:t> </a:t>
            </a:r>
            <a:r>
              <a:rPr lang="en-US" altLang="zh-CN" sz="900" b="0" dirty="0">
                <a:solidFill>
                  <a:srgbClr val="9B0000"/>
                </a:solidFill>
                <a:effectLst/>
                <a:latin typeface="Consolas" panose="020B0609020204030204" pitchFamily="49" charset="0"/>
              </a:rPr>
              <a:t>Hospital</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uint256</a:t>
            </a:r>
            <a:r>
              <a:rPr lang="en-US" altLang="zh-CN" sz="900" b="0" dirty="0">
                <a:solidFill>
                  <a:srgbClr val="C5C8C6"/>
                </a:solidFill>
                <a:effectLst/>
                <a:latin typeface="Consolas" panose="020B0609020204030204" pitchFamily="49" charset="0"/>
              </a:rPr>
              <a:t> id;</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string</a:t>
            </a:r>
            <a:r>
              <a:rPr lang="en-US" altLang="zh-CN" sz="900" b="0" dirty="0">
                <a:solidFill>
                  <a:srgbClr val="C5C8C6"/>
                </a:solidFill>
                <a:effectLst/>
                <a:latin typeface="Consolas" panose="020B0609020204030204" pitchFamily="49" charset="0"/>
              </a:rPr>
              <a:t> name;</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address</a:t>
            </a:r>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addr</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endParaRPr lang="zh-CN" altLang="en-US" sz="900" dirty="0"/>
          </a:p>
        </p:txBody>
      </p:sp>
      <p:sp>
        <p:nvSpPr>
          <p:cNvPr id="4" name="文本占位符 2"/>
          <p:cNvSpPr txBox="1"/>
          <p:nvPr/>
        </p:nvSpPr>
        <p:spPr>
          <a:xfrm>
            <a:off x="3977640" y="1325880"/>
            <a:ext cx="4109760" cy="20299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accent1"/>
              </a:buClr>
              <a:buSzPts val="800"/>
              <a:buFont typeface="Open Sans" panose="020B0606030504020204"/>
              <a:buChar char="●"/>
              <a:defRPr sz="1400" b="0" i="0" u="none" strike="noStrike" cap="none">
                <a:solidFill>
                  <a:schemeClr val="dk1"/>
                </a:solidFill>
              </a:defRPr>
            </a:lvl1pPr>
            <a:lvl2pPr marL="914400" marR="0" lvl="1" indent="-279400" algn="l" rtl="0">
              <a:lnSpc>
                <a:spcPct val="115000"/>
              </a:lnSpc>
              <a:spcBef>
                <a:spcPts val="0"/>
              </a:spcBef>
              <a:spcAft>
                <a:spcPts val="0"/>
              </a:spcAft>
              <a:buClr>
                <a:schemeClr val="dk2"/>
              </a:buClr>
              <a:buSzPts val="800"/>
              <a:buFont typeface="Open Sans" panose="020B0606030504020204"/>
              <a:buChar char="○"/>
              <a:defRPr sz="2400" b="0" i="0" u="none" strike="noStrike" cap="none">
                <a:solidFill>
                  <a:schemeClr val="dk1"/>
                </a:solidFill>
              </a:defRPr>
            </a:lvl2pPr>
            <a:lvl3pPr marL="1371600" marR="0" lvl="2" indent="-279400" algn="l" rtl="0">
              <a:lnSpc>
                <a:spcPct val="115000"/>
              </a:lnSpc>
              <a:spcBef>
                <a:spcPts val="0"/>
              </a:spcBef>
              <a:spcAft>
                <a:spcPts val="0"/>
              </a:spcAft>
              <a:buClr>
                <a:schemeClr val="dk2"/>
              </a:buClr>
              <a:buSzPts val="800"/>
              <a:buFont typeface="Open Sans" panose="020B0606030504020204"/>
              <a:buChar char="■"/>
              <a:defRPr sz="2400" b="0" i="0" u="none" strike="noStrike" cap="none">
                <a:solidFill>
                  <a:schemeClr val="dk1"/>
                </a:solidFill>
              </a:defRPr>
            </a:lvl3pPr>
            <a:lvl4pPr marL="1828800" marR="0" lvl="3" indent="-279400" algn="l" rtl="0">
              <a:lnSpc>
                <a:spcPct val="115000"/>
              </a:lnSpc>
              <a:spcBef>
                <a:spcPts val="0"/>
              </a:spcBef>
              <a:spcAft>
                <a:spcPts val="0"/>
              </a:spcAft>
              <a:buClr>
                <a:schemeClr val="dk2"/>
              </a:buClr>
              <a:buSzPts val="800"/>
              <a:buFont typeface="Open Sans" panose="020B0606030504020204"/>
              <a:buChar char="●"/>
              <a:defRPr sz="2400" b="0" i="0" u="none" strike="noStrike" cap="none">
                <a:solidFill>
                  <a:schemeClr val="dk1"/>
                </a:solidFill>
              </a:defRPr>
            </a:lvl4pPr>
            <a:lvl5pPr marL="2286000" marR="0" lvl="4" indent="-304800" algn="l" rtl="0">
              <a:lnSpc>
                <a:spcPct val="115000"/>
              </a:lnSpc>
              <a:spcBef>
                <a:spcPts val="0"/>
              </a:spcBef>
              <a:spcAft>
                <a:spcPts val="0"/>
              </a:spcAft>
              <a:buClr>
                <a:schemeClr val="dk2"/>
              </a:buClr>
              <a:buSzPts val="1200"/>
              <a:buFont typeface="Open Sans" panose="020B0606030504020204"/>
              <a:buChar char="○"/>
              <a:defRPr sz="2400" b="0" i="0" u="none" strike="noStrike" cap="none">
                <a:solidFill>
                  <a:schemeClr val="dk1"/>
                </a:solidFill>
              </a:defRPr>
            </a:lvl5pPr>
            <a:lvl6pPr marL="2743200" marR="0" lvl="5" indent="-304800" algn="l" rtl="0">
              <a:lnSpc>
                <a:spcPct val="115000"/>
              </a:lnSpc>
              <a:spcBef>
                <a:spcPts val="0"/>
              </a:spcBef>
              <a:spcAft>
                <a:spcPts val="0"/>
              </a:spcAft>
              <a:buClr>
                <a:schemeClr val="dk2"/>
              </a:buClr>
              <a:buSzPts val="1200"/>
              <a:buFont typeface="Open Sans" panose="020B0606030504020204"/>
              <a:buChar char="■"/>
              <a:defRPr sz="2400" b="0" i="0" u="none" strike="noStrike" cap="none">
                <a:solidFill>
                  <a:schemeClr val="dk1"/>
                </a:solidFill>
              </a:defRPr>
            </a:lvl6pPr>
            <a:lvl7pPr marL="3200400" marR="0" lvl="6" indent="-273050" algn="l" rtl="0">
              <a:lnSpc>
                <a:spcPct val="115000"/>
              </a:lnSpc>
              <a:spcBef>
                <a:spcPts val="0"/>
              </a:spcBef>
              <a:spcAft>
                <a:spcPts val="0"/>
              </a:spcAft>
              <a:buClr>
                <a:schemeClr val="dk2"/>
              </a:buClr>
              <a:buSzPts val="700"/>
              <a:buFont typeface="Open Sans" panose="020B0606030504020204"/>
              <a:buChar char="●"/>
              <a:defRPr sz="2400" b="0" i="0" u="none" strike="noStrike" cap="none">
                <a:solidFill>
                  <a:schemeClr val="dk1"/>
                </a:solidFill>
              </a:defRPr>
            </a:lvl7pPr>
            <a:lvl8pPr marL="3657600" marR="0" lvl="7" indent="-273050" algn="l" rtl="0">
              <a:lnSpc>
                <a:spcPct val="115000"/>
              </a:lnSpc>
              <a:spcBef>
                <a:spcPts val="0"/>
              </a:spcBef>
              <a:spcAft>
                <a:spcPts val="0"/>
              </a:spcAft>
              <a:buClr>
                <a:schemeClr val="dk2"/>
              </a:buClr>
              <a:buSzPts val="700"/>
              <a:buFont typeface="Open Sans" panose="020B0606030504020204"/>
              <a:buChar char="○"/>
              <a:defRPr sz="2400" b="0" i="0" u="none" strike="noStrike" cap="none">
                <a:solidFill>
                  <a:schemeClr val="dk1"/>
                </a:solidFill>
              </a:defRPr>
            </a:lvl8pPr>
            <a:lvl9pPr marL="4114800" marR="0" lvl="8" indent="-266700" algn="l" rtl="0">
              <a:lnSpc>
                <a:spcPct val="115000"/>
              </a:lnSpc>
              <a:spcBef>
                <a:spcPts val="0"/>
              </a:spcBef>
              <a:spcAft>
                <a:spcPts val="0"/>
              </a:spcAft>
              <a:buClr>
                <a:schemeClr val="dk2"/>
              </a:buClr>
              <a:buSzPts val="600"/>
              <a:buFont typeface="Open Sans" panose="020B0606030504020204"/>
              <a:buChar char="■"/>
              <a:defRPr sz="2400" b="0" i="0" u="none" strike="noStrike" cap="none">
                <a:solidFill>
                  <a:schemeClr val="dk1"/>
                </a:solidFill>
              </a:defRPr>
            </a:lvl9pPr>
          </a:lstStyle>
          <a:p>
            <a:r>
              <a:rPr lang="en-US" altLang="zh-CN" sz="900" b="0" dirty="0">
                <a:solidFill>
                  <a:srgbClr val="9A9B99"/>
                </a:solidFill>
                <a:effectLst/>
                <a:latin typeface="Consolas" panose="020B0609020204030204" pitchFamily="49" charset="0"/>
              </a:rPr>
              <a:t>//Array of Vaccines</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Vaccine[] </a:t>
            </a:r>
            <a:r>
              <a:rPr lang="en-US" altLang="zh-CN" sz="900" b="0" dirty="0">
                <a:solidFill>
                  <a:srgbClr val="9872A2"/>
                </a:solidFill>
                <a:effectLst/>
                <a:latin typeface="Consolas" panose="020B0609020204030204" pitchFamily="49" charset="0"/>
              </a:rPr>
              <a:t>public</a:t>
            </a:r>
            <a:r>
              <a:rPr lang="en-US" altLang="zh-CN" sz="900" b="0" dirty="0">
                <a:solidFill>
                  <a:srgbClr val="C5C8C6"/>
                </a:solidFill>
                <a:effectLst/>
                <a:latin typeface="Consolas" panose="020B0609020204030204" pitchFamily="49" charset="0"/>
              </a:rPr>
              <a:t> vaccines;</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Hospital[] </a:t>
            </a:r>
            <a:r>
              <a:rPr lang="en-US" altLang="zh-CN" sz="900" b="0" dirty="0">
                <a:solidFill>
                  <a:srgbClr val="9872A2"/>
                </a:solidFill>
                <a:effectLst/>
                <a:latin typeface="Consolas" panose="020B0609020204030204" pitchFamily="49" charset="0"/>
              </a:rPr>
              <a:t>public</a:t>
            </a:r>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hospitalArray</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9A9B99"/>
                </a:solidFill>
                <a:effectLst/>
                <a:latin typeface="Consolas" panose="020B0609020204030204" pitchFamily="49" charset="0"/>
              </a:rPr>
              <a:t>// match hospital address with information</a:t>
            </a:r>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mapping</a:t>
            </a:r>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address</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=&gt;</a:t>
            </a:r>
            <a:r>
              <a:rPr lang="en-US" altLang="zh-CN" sz="900" b="0" dirty="0">
                <a:solidFill>
                  <a:srgbClr val="C5C8C6"/>
                </a:solidFill>
                <a:effectLst/>
                <a:latin typeface="Consolas" panose="020B0609020204030204" pitchFamily="49" charset="0"/>
              </a:rPr>
              <a:t> Hospital) hospital;</a:t>
            </a:r>
            <a:endParaRPr lang="en-US" altLang="zh-CN" sz="900" b="0" dirty="0">
              <a:solidFill>
                <a:srgbClr val="C5C8C6"/>
              </a:solidFill>
              <a:effectLst/>
              <a:latin typeface="Consolas" panose="020B0609020204030204" pitchFamily="49" charset="0"/>
            </a:endParaRPr>
          </a:p>
          <a:p>
            <a:r>
              <a:rPr lang="en-US" altLang="zh-CN" sz="900" b="0" dirty="0">
                <a:solidFill>
                  <a:srgbClr val="9A9B99"/>
                </a:solidFill>
                <a:effectLst/>
                <a:latin typeface="Consolas" panose="020B0609020204030204" pitchFamily="49" charset="0"/>
              </a:rPr>
              <a:t>// match user address with information</a:t>
            </a:r>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mapping</a:t>
            </a:r>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address</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=&gt;</a:t>
            </a:r>
            <a:r>
              <a:rPr lang="en-US" altLang="zh-CN" sz="900" b="0" dirty="0">
                <a:solidFill>
                  <a:srgbClr val="C5C8C6"/>
                </a:solidFill>
                <a:effectLst/>
                <a:latin typeface="Consolas" panose="020B0609020204030204" pitchFamily="49" charset="0"/>
              </a:rPr>
              <a:t> User) user;</a:t>
            </a:r>
            <a:endParaRPr lang="en-US" altLang="zh-CN" sz="900" b="0" dirty="0">
              <a:solidFill>
                <a:srgbClr val="C5C8C6"/>
              </a:solidFill>
              <a:effectLst/>
              <a:latin typeface="Consolas" panose="020B0609020204030204" pitchFamily="49" charset="0"/>
            </a:endParaRPr>
          </a:p>
          <a:p>
            <a:r>
              <a:rPr lang="en-US" altLang="zh-CN" sz="900" b="0" dirty="0">
                <a:solidFill>
                  <a:srgbClr val="9A9B99"/>
                </a:solidFill>
                <a:effectLst/>
                <a:latin typeface="Consolas" panose="020B0609020204030204" pitchFamily="49" charset="0"/>
              </a:rPr>
              <a:t>// match user address with its total vaccine count</a:t>
            </a:r>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mapping</a:t>
            </a:r>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address</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=&gt;</a:t>
            </a:r>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uint32</a:t>
            </a:r>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vaccineCount</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9A9B99"/>
                </a:solidFill>
                <a:effectLst/>
                <a:latin typeface="Consolas" panose="020B0609020204030204" pitchFamily="49" charset="0"/>
              </a:rPr>
              <a:t>// match user address with its vaccine</a:t>
            </a:r>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mapping</a:t>
            </a:r>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address</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=&gt;</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mapping</a:t>
            </a:r>
            <a:r>
              <a:rPr lang="en-US" altLang="zh-CN" sz="900" b="0" dirty="0">
                <a:solidFill>
                  <a:srgbClr val="C5C8C6"/>
                </a:solidFill>
                <a:effectLst/>
                <a:latin typeface="Consolas" panose="020B0609020204030204" pitchFamily="49" charset="0"/>
              </a:rPr>
              <a:t>(</a:t>
            </a:r>
            <a:r>
              <a:rPr lang="en-US" altLang="zh-CN" sz="900" b="0" dirty="0">
                <a:solidFill>
                  <a:srgbClr val="C7444A"/>
                </a:solidFill>
                <a:effectLst/>
                <a:latin typeface="Consolas" panose="020B0609020204030204" pitchFamily="49" charset="0"/>
              </a:rPr>
              <a:t>uint32</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=&gt;</a:t>
            </a:r>
            <a:r>
              <a:rPr lang="en-US" altLang="zh-CN" sz="900" b="0" dirty="0">
                <a:solidFill>
                  <a:srgbClr val="C5C8C6"/>
                </a:solidFill>
                <a:effectLst/>
                <a:latin typeface="Consolas" panose="020B0609020204030204" pitchFamily="49" charset="0"/>
              </a:rPr>
              <a:t> Vaccine)) vaccine;</a:t>
            </a:r>
            <a:endParaRPr lang="en-US" altLang="zh-CN" sz="900" b="0" dirty="0">
              <a:solidFill>
                <a:srgbClr val="C5C8C6"/>
              </a:solidFill>
              <a:effectLst/>
              <a:latin typeface="Consolas" panose="020B0609020204030204" pitchFamily="49" charset="0"/>
            </a:endParaRPr>
          </a:p>
        </p:txBody>
      </p:sp>
      <p:sp>
        <p:nvSpPr>
          <p:cNvPr id="5" name="文本框 4"/>
          <p:cNvSpPr txBox="1"/>
          <p:nvPr/>
        </p:nvSpPr>
        <p:spPr>
          <a:xfrm>
            <a:off x="3712464" y="3310128"/>
            <a:ext cx="4374936" cy="1169551"/>
          </a:xfrm>
          <a:prstGeom prst="rect">
            <a:avLst/>
          </a:prstGeom>
          <a:noFill/>
        </p:spPr>
        <p:txBody>
          <a:bodyPr wrap="square" rtlCol="0">
            <a:spAutoFit/>
          </a:bodyPr>
          <a:lstStyle/>
          <a:p>
            <a:r>
              <a:rPr lang="en-US" altLang="zh-CN" dirty="0">
                <a:solidFill>
                  <a:schemeClr val="bg1"/>
                </a:solidFill>
              </a:rPr>
              <a:t>Struct – create type and store information (User, Hospital and Vaccine)</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Mapping and Array – match certain address with its special type</a:t>
            </a:r>
            <a:endParaRPr lang="en-US" altLang="zh-CN" dirty="0">
              <a:solidFill>
                <a:schemeClr val="bg1"/>
              </a:solidFill>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0000" y="0"/>
            <a:ext cx="7704000" cy="949500"/>
          </a:xfrm>
        </p:spPr>
        <p:txBody>
          <a:bodyPr/>
          <a:lstStyle/>
          <a:p>
            <a:r>
              <a:rPr lang="en-US" altLang="zh-CN" dirty="0">
                <a:solidFill>
                  <a:schemeClr val="tx1"/>
                </a:solidFill>
              </a:rPr>
              <a:t>Modifier</a:t>
            </a:r>
            <a:endParaRPr lang="zh-CN" altLang="en-US" dirty="0">
              <a:solidFill>
                <a:schemeClr val="tx1"/>
              </a:solidFill>
            </a:endParaRPr>
          </a:p>
        </p:txBody>
      </p:sp>
      <p:sp>
        <p:nvSpPr>
          <p:cNvPr id="3" name="文本占位符 2"/>
          <p:cNvSpPr>
            <a:spLocks noGrp="1"/>
          </p:cNvSpPr>
          <p:nvPr>
            <p:ph type="body" idx="1"/>
          </p:nvPr>
        </p:nvSpPr>
        <p:spPr>
          <a:xfrm>
            <a:off x="1020024" y="1321308"/>
            <a:ext cx="4868712" cy="3113532"/>
          </a:xfrm>
        </p:spPr>
        <p:txBody>
          <a:bodyPr/>
          <a:lstStyle/>
          <a:p>
            <a:r>
              <a:rPr lang="en-US" altLang="zh-CN" sz="900" b="0" dirty="0">
                <a:solidFill>
                  <a:srgbClr val="9872A2"/>
                </a:solidFill>
                <a:effectLst/>
                <a:latin typeface="Consolas" panose="020B0609020204030204" pitchFamily="49" charset="0"/>
              </a:rPr>
              <a:t>modifier</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onlyOwner</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require</a:t>
            </a:r>
            <a:r>
              <a:rPr lang="en-US" altLang="zh-CN" sz="900" b="0" dirty="0">
                <a:solidFill>
                  <a:srgbClr val="C5C8C6"/>
                </a:solidFill>
                <a:effectLst/>
                <a:latin typeface="Consolas" panose="020B0609020204030204" pitchFamily="49" charset="0"/>
              </a:rPr>
              <a:t>(</a:t>
            </a:r>
            <a:r>
              <a:rPr lang="en-US" altLang="zh-CN" sz="900" b="0" dirty="0" err="1">
                <a:solidFill>
                  <a:srgbClr val="C7444A"/>
                </a:solidFill>
                <a:effectLst/>
                <a:latin typeface="Consolas" panose="020B0609020204030204" pitchFamily="49" charset="0"/>
              </a:rPr>
              <a:t>msg.sender</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owner);</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8080FF"/>
                </a:solidFill>
                <a:effectLst/>
                <a:latin typeface="Consolas" panose="020B0609020204030204" pitchFamily="49" charset="0"/>
              </a:rPr>
              <a:t>_</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br>
              <a:rPr lang="en-US" altLang="zh-CN" sz="900" b="0" dirty="0">
                <a:solidFill>
                  <a:srgbClr val="C5C8C6"/>
                </a:solidFill>
                <a:effectLst/>
                <a:latin typeface="Consolas" panose="020B0609020204030204" pitchFamily="49" charset="0"/>
              </a:rPr>
            </a:br>
            <a:r>
              <a:rPr lang="en-US" altLang="zh-CN" sz="900" b="0" dirty="0">
                <a:solidFill>
                  <a:srgbClr val="9872A2"/>
                </a:solidFill>
                <a:effectLst/>
                <a:latin typeface="Consolas" panose="020B0609020204030204" pitchFamily="49" charset="0"/>
              </a:rPr>
              <a:t>modifier</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onlyHospital</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require</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7444A"/>
                </a:solidFill>
                <a:effectLst/>
                <a:latin typeface="Consolas" panose="020B0609020204030204" pitchFamily="49" charset="0"/>
              </a:rPr>
              <a:t>msg.sender</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hospital[</a:t>
            </a:r>
            <a:r>
              <a:rPr lang="en-US" altLang="zh-CN" sz="900" b="0" dirty="0" err="1">
                <a:solidFill>
                  <a:srgbClr val="C7444A"/>
                </a:solidFill>
                <a:effectLst/>
                <a:latin typeface="Consolas" panose="020B0609020204030204" pitchFamily="49" charset="0"/>
              </a:rPr>
              <a:t>msg.sender</a:t>
            </a:r>
            <a:r>
              <a:rPr lang="en-US" altLang="zh-CN" sz="900" b="0" dirty="0">
                <a:solidFill>
                  <a:srgbClr val="C5C8C6"/>
                </a:solidFill>
                <a:effectLst/>
                <a:latin typeface="Consolas" panose="020B0609020204030204" pitchFamily="49" charset="0"/>
              </a:rPr>
              <a:t>].</a:t>
            </a:r>
            <a:r>
              <a:rPr lang="en-US" altLang="zh-CN" sz="900" b="0" dirty="0" err="1">
                <a:solidFill>
                  <a:srgbClr val="C5C8C6"/>
                </a:solidFill>
                <a:effectLst/>
                <a:latin typeface="Consolas" panose="020B0609020204030204" pitchFamily="49" charset="0"/>
              </a:rPr>
              <a:t>addr</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7444A"/>
                </a:solidFill>
                <a:effectLst/>
                <a:latin typeface="Consolas" panose="020B0609020204030204" pitchFamily="49" charset="0"/>
              </a:rPr>
              <a:t>msg.sender</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owner</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8080FF"/>
                </a:solidFill>
                <a:effectLst/>
                <a:latin typeface="Consolas" panose="020B0609020204030204" pitchFamily="49" charset="0"/>
              </a:rPr>
              <a:t>_</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br>
              <a:rPr lang="en-US" altLang="zh-CN" sz="900" b="0" dirty="0">
                <a:solidFill>
                  <a:srgbClr val="C5C8C6"/>
                </a:solidFill>
                <a:effectLst/>
                <a:latin typeface="Consolas" panose="020B0609020204030204" pitchFamily="49" charset="0"/>
              </a:rPr>
            </a:br>
            <a:r>
              <a:rPr lang="en-US" altLang="zh-CN" sz="900" b="0" dirty="0">
                <a:solidFill>
                  <a:srgbClr val="9872A2"/>
                </a:solidFill>
                <a:effectLst/>
                <a:latin typeface="Consolas" panose="020B0609020204030204" pitchFamily="49" charset="0"/>
              </a:rPr>
              <a:t>modifier</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onlyUser</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require</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7444A"/>
                </a:solidFill>
                <a:effectLst/>
                <a:latin typeface="Consolas" panose="020B0609020204030204" pitchFamily="49" charset="0"/>
              </a:rPr>
              <a:t>msg.sender</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hospital[</a:t>
            </a:r>
            <a:r>
              <a:rPr lang="en-US" altLang="zh-CN" sz="900" b="0" dirty="0" err="1">
                <a:solidFill>
                  <a:srgbClr val="C7444A"/>
                </a:solidFill>
                <a:effectLst/>
                <a:latin typeface="Consolas" panose="020B0609020204030204" pitchFamily="49" charset="0"/>
              </a:rPr>
              <a:t>msg.sender</a:t>
            </a:r>
            <a:r>
              <a:rPr lang="en-US" altLang="zh-CN" sz="900" b="0" dirty="0">
                <a:solidFill>
                  <a:srgbClr val="C5C8C6"/>
                </a:solidFill>
                <a:effectLst/>
                <a:latin typeface="Consolas" panose="020B0609020204030204" pitchFamily="49" charset="0"/>
              </a:rPr>
              <a:t>].</a:t>
            </a:r>
            <a:r>
              <a:rPr lang="en-US" altLang="zh-CN" sz="900" b="0" dirty="0" err="1">
                <a:solidFill>
                  <a:srgbClr val="C5C8C6"/>
                </a:solidFill>
                <a:effectLst/>
                <a:latin typeface="Consolas" panose="020B0609020204030204" pitchFamily="49" charset="0"/>
              </a:rPr>
              <a:t>addr</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7444A"/>
                </a:solidFill>
                <a:effectLst/>
                <a:latin typeface="Consolas" panose="020B0609020204030204" pitchFamily="49" charset="0"/>
              </a:rPr>
              <a:t>msg.sender</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owner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7444A"/>
                </a:solidFill>
                <a:effectLst/>
                <a:latin typeface="Consolas" panose="020B0609020204030204" pitchFamily="49" charset="0"/>
              </a:rPr>
              <a:t>msg.sender</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user[</a:t>
            </a:r>
            <a:r>
              <a:rPr lang="en-US" altLang="zh-CN" sz="900" b="0" dirty="0" err="1">
                <a:solidFill>
                  <a:srgbClr val="C7444A"/>
                </a:solidFill>
                <a:effectLst/>
                <a:latin typeface="Consolas" panose="020B0609020204030204" pitchFamily="49" charset="0"/>
              </a:rPr>
              <a:t>msg.sender</a:t>
            </a:r>
            <a:r>
              <a:rPr lang="en-US" altLang="zh-CN" sz="900" b="0" dirty="0">
                <a:solidFill>
                  <a:srgbClr val="C5C8C6"/>
                </a:solidFill>
                <a:effectLst/>
                <a:latin typeface="Consolas" panose="020B0609020204030204" pitchFamily="49" charset="0"/>
              </a:rPr>
              <a:t>].</a:t>
            </a:r>
            <a:r>
              <a:rPr lang="en-US" altLang="zh-CN" sz="900" b="0" dirty="0" err="1">
                <a:solidFill>
                  <a:srgbClr val="C5C8C6"/>
                </a:solidFill>
                <a:effectLst/>
                <a:latin typeface="Consolas" panose="020B0609020204030204" pitchFamily="49" charset="0"/>
              </a:rPr>
              <a:t>addr</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8080FF"/>
                </a:solidFill>
                <a:effectLst/>
                <a:latin typeface="Consolas" panose="020B0609020204030204" pitchFamily="49" charset="0"/>
              </a:rPr>
              <a:t>_</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endParaRPr lang="zh-CN" altLang="en-US" sz="900" dirty="0"/>
          </a:p>
        </p:txBody>
      </p:sp>
      <p:sp>
        <p:nvSpPr>
          <p:cNvPr id="4" name="文本框 3"/>
          <p:cNvSpPr txBox="1"/>
          <p:nvPr/>
        </p:nvSpPr>
        <p:spPr>
          <a:xfrm>
            <a:off x="4978440" y="1186755"/>
            <a:ext cx="3040380" cy="2677656"/>
          </a:xfrm>
          <a:prstGeom prst="rect">
            <a:avLst/>
          </a:prstGeom>
          <a:noFill/>
        </p:spPr>
        <p:txBody>
          <a:bodyPr wrap="square" rtlCol="0">
            <a:spAutoFit/>
          </a:bodyPr>
          <a:lstStyle/>
          <a:p>
            <a:r>
              <a:rPr lang="en-US" altLang="zh-CN" dirty="0">
                <a:solidFill>
                  <a:schemeClr val="bg1"/>
                </a:solidFill>
              </a:rPr>
              <a:t>Three tiers of authority</a:t>
            </a:r>
            <a:endParaRPr lang="en-US" altLang="zh-CN" dirty="0">
              <a:solidFill>
                <a:schemeClr val="bg1"/>
              </a:solidFill>
            </a:endParaRPr>
          </a:p>
          <a:p>
            <a:endParaRPr lang="en-US" altLang="zh-CN" dirty="0">
              <a:solidFill>
                <a:schemeClr val="bg1"/>
              </a:solidFill>
            </a:endParaRPr>
          </a:p>
          <a:p>
            <a:pPr marL="285750" indent="-285750">
              <a:buClr>
                <a:schemeClr val="bg1"/>
              </a:buClr>
              <a:buFont typeface="Arial" panose="020B0604020202090204" pitchFamily="34" charset="0"/>
              <a:buChar char="•"/>
            </a:pPr>
            <a:r>
              <a:rPr lang="en-US" altLang="zh-CN" dirty="0">
                <a:solidFill>
                  <a:schemeClr val="bg1"/>
                </a:solidFill>
              </a:rPr>
              <a:t>Owner – manager, administrator</a:t>
            </a:r>
            <a:endParaRPr lang="en-US" altLang="zh-CN" dirty="0">
              <a:solidFill>
                <a:schemeClr val="bg1"/>
              </a:solidFill>
            </a:endParaRPr>
          </a:p>
          <a:p>
            <a:pPr marL="285750" indent="-285750">
              <a:buClr>
                <a:schemeClr val="bg1"/>
              </a:buClr>
              <a:buFont typeface="Arial" panose="020B0604020202090204" pitchFamily="34" charset="0"/>
              <a:buChar char="•"/>
            </a:pPr>
            <a:endParaRPr lang="en-US" altLang="zh-CN" dirty="0">
              <a:solidFill>
                <a:schemeClr val="bg1"/>
              </a:solidFill>
            </a:endParaRPr>
          </a:p>
          <a:p>
            <a:pPr marL="285750" indent="-285750">
              <a:buClr>
                <a:schemeClr val="bg1"/>
              </a:buClr>
              <a:buFont typeface="Arial" panose="020B0604020202090204" pitchFamily="34" charset="0"/>
              <a:buChar char="•"/>
            </a:pPr>
            <a:endParaRPr lang="en-US" altLang="zh-CN" dirty="0">
              <a:solidFill>
                <a:schemeClr val="bg1"/>
              </a:solidFill>
            </a:endParaRPr>
          </a:p>
          <a:p>
            <a:pPr marL="285750" indent="-285750">
              <a:buClr>
                <a:schemeClr val="bg1"/>
              </a:buClr>
              <a:buFont typeface="Arial" panose="020B0604020202090204" pitchFamily="34" charset="0"/>
              <a:buChar char="•"/>
            </a:pPr>
            <a:r>
              <a:rPr lang="en-US" altLang="zh-CN" dirty="0">
                <a:solidFill>
                  <a:schemeClr val="bg1"/>
                </a:solidFill>
              </a:rPr>
              <a:t>Hospital – hospitals, CDCs</a:t>
            </a:r>
            <a:endParaRPr lang="en-US" altLang="zh-CN" dirty="0">
              <a:solidFill>
                <a:schemeClr val="bg1"/>
              </a:solidFill>
            </a:endParaRPr>
          </a:p>
          <a:p>
            <a:pPr marL="285750" indent="-285750">
              <a:buClr>
                <a:schemeClr val="bg1"/>
              </a:buClr>
              <a:buFont typeface="Arial" panose="020B0604020202090204" pitchFamily="34" charset="0"/>
              <a:buChar char="•"/>
            </a:pPr>
            <a:endParaRPr lang="en-US" altLang="zh-CN" dirty="0">
              <a:solidFill>
                <a:schemeClr val="bg1"/>
              </a:solidFill>
            </a:endParaRPr>
          </a:p>
          <a:p>
            <a:pPr marL="285750" indent="-285750">
              <a:buClr>
                <a:schemeClr val="bg1"/>
              </a:buClr>
              <a:buFont typeface="Arial" panose="020B0604020202090204" pitchFamily="34" charset="0"/>
              <a:buChar char="•"/>
            </a:pPr>
            <a:endParaRPr lang="en-US" altLang="zh-CN" dirty="0">
              <a:solidFill>
                <a:schemeClr val="bg1"/>
              </a:solidFill>
            </a:endParaRPr>
          </a:p>
          <a:p>
            <a:pPr marL="285750" indent="-285750">
              <a:buClr>
                <a:schemeClr val="bg1"/>
              </a:buClr>
              <a:buFont typeface="Arial" panose="020B0604020202090204" pitchFamily="34" charset="0"/>
              <a:buChar char="•"/>
            </a:pPr>
            <a:endParaRPr lang="en-US" altLang="zh-CN" dirty="0">
              <a:solidFill>
                <a:schemeClr val="bg1"/>
              </a:solidFill>
            </a:endParaRPr>
          </a:p>
          <a:p>
            <a:pPr marL="285750" indent="-285750">
              <a:buClr>
                <a:schemeClr val="bg1"/>
              </a:buClr>
              <a:buFont typeface="Arial" panose="020B0604020202090204" pitchFamily="34" charset="0"/>
              <a:buChar char="•"/>
            </a:pPr>
            <a:endParaRPr lang="en-US" altLang="zh-CN" dirty="0">
              <a:solidFill>
                <a:schemeClr val="bg1"/>
              </a:solidFill>
            </a:endParaRPr>
          </a:p>
          <a:p>
            <a:pPr>
              <a:buClr>
                <a:schemeClr val="bg1"/>
              </a:buClr>
            </a:pPr>
            <a:endParaRPr lang="en-US" altLang="zh-CN" dirty="0">
              <a:solidFill>
                <a:schemeClr val="bg1"/>
              </a:solidFill>
            </a:endParaRPr>
          </a:p>
          <a:p>
            <a:pPr marL="285750" indent="-285750">
              <a:buClr>
                <a:schemeClr val="bg1"/>
              </a:buClr>
              <a:buFont typeface="Arial" panose="020B0604020202090204" pitchFamily="34" charset="0"/>
              <a:buChar char="•"/>
            </a:pPr>
            <a:r>
              <a:rPr lang="en-US" altLang="zh-CN" dirty="0">
                <a:solidFill>
                  <a:schemeClr val="bg1"/>
                </a:solidFill>
              </a:rPr>
              <a:t>User – public </a:t>
            </a:r>
            <a:endParaRPr lang="en-US" altLang="zh-CN" dirty="0">
              <a:solidFill>
                <a:schemeClr val="bg1"/>
              </a:solidFill>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0000" y="0"/>
            <a:ext cx="7704000" cy="949500"/>
          </a:xfrm>
        </p:spPr>
        <p:txBody>
          <a:bodyPr/>
          <a:lstStyle/>
          <a:p>
            <a:r>
              <a:rPr lang="en-US" altLang="zh-CN" dirty="0">
                <a:solidFill>
                  <a:schemeClr val="tx1"/>
                </a:solidFill>
              </a:rPr>
              <a:t>Modify Data (1 of 2)</a:t>
            </a:r>
            <a:endParaRPr lang="zh-CN" altLang="en-US" dirty="0">
              <a:solidFill>
                <a:schemeClr val="tx1"/>
              </a:solidFill>
            </a:endParaRPr>
          </a:p>
        </p:txBody>
      </p:sp>
      <p:sp>
        <p:nvSpPr>
          <p:cNvPr id="3" name="文本占位符 2"/>
          <p:cNvSpPr>
            <a:spLocks noGrp="1"/>
          </p:cNvSpPr>
          <p:nvPr>
            <p:ph type="body" idx="1"/>
          </p:nvPr>
        </p:nvSpPr>
        <p:spPr>
          <a:xfrm>
            <a:off x="720000" y="1376715"/>
            <a:ext cx="3693708" cy="2731122"/>
          </a:xfrm>
        </p:spPr>
        <p:txBody>
          <a:bodyPr/>
          <a:lstStyle/>
          <a:p>
            <a:r>
              <a:rPr lang="en-US" altLang="zh-CN" sz="900" b="0" dirty="0">
                <a:solidFill>
                  <a:srgbClr val="9872A2"/>
                </a:solidFill>
                <a:effectLst/>
                <a:latin typeface="Consolas" panose="020B0609020204030204" pitchFamily="49" charset="0"/>
              </a:rPr>
              <a:t>function</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createUser</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string</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_name</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string</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a:t>
            </a:r>
            <a:r>
              <a:rPr lang="en-US" altLang="zh-CN" sz="900" b="0" dirty="0" err="1">
                <a:solidFill>
                  <a:srgbClr val="6089B4"/>
                </a:solidFill>
                <a:effectLst/>
                <a:latin typeface="Consolas" panose="020B0609020204030204" pitchFamily="49" charset="0"/>
              </a:rPr>
              <a:t>passportNo</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address</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_user</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    public</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onlyHospital</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require</a:t>
            </a:r>
            <a:r>
              <a:rPr lang="en-US" altLang="zh-CN" sz="900" b="0" dirty="0">
                <a:solidFill>
                  <a:srgbClr val="C5C8C6"/>
                </a:solidFill>
                <a:effectLst/>
                <a:latin typeface="Consolas" panose="020B0609020204030204" pitchFamily="49" charset="0"/>
              </a:rPr>
              <a:t>(user[_user].</a:t>
            </a:r>
            <a:r>
              <a:rPr lang="en-US" altLang="zh-CN" sz="900" b="0" dirty="0" err="1">
                <a:solidFill>
                  <a:srgbClr val="C5C8C6"/>
                </a:solidFill>
                <a:effectLst/>
                <a:latin typeface="Consolas" panose="020B0609020204030204" pitchFamily="49" charset="0"/>
              </a:rPr>
              <a:t>addr</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_user);</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User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u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r>
              <a:rPr lang="en-US" altLang="zh-CN" sz="900" b="0" dirty="0">
                <a:solidFill>
                  <a:srgbClr val="CE6700"/>
                </a:solidFill>
                <a:effectLst/>
                <a:latin typeface="Consolas" panose="020B0609020204030204" pitchFamily="49" charset="0"/>
              </a:rPr>
              <a:t>User</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userCount</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_name,</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_</a:t>
            </a:r>
            <a:r>
              <a:rPr lang="en-US" altLang="zh-CN" sz="900" b="0" dirty="0" err="1">
                <a:solidFill>
                  <a:srgbClr val="C5C8C6"/>
                </a:solidFill>
                <a:effectLst/>
                <a:latin typeface="Consolas" panose="020B0609020204030204" pitchFamily="49" charset="0"/>
              </a:rPr>
              <a:t>passportNo</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_user</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Vaccine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v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r>
              <a:rPr lang="en-US" altLang="zh-CN" sz="900" b="0" dirty="0">
                <a:solidFill>
                  <a:srgbClr val="CE6700"/>
                </a:solidFill>
                <a:effectLst/>
                <a:latin typeface="Consolas" panose="020B0609020204030204" pitchFamily="49" charset="0"/>
              </a:rPr>
              <a:t>Vaccine</a:t>
            </a:r>
            <a:r>
              <a:rPr lang="en-US" altLang="zh-CN" sz="900" b="0" dirty="0">
                <a:solidFill>
                  <a:srgbClr val="C5C8C6"/>
                </a:solidFill>
                <a:effectLst/>
                <a:latin typeface="Consolas" panose="020B0609020204030204" pitchFamily="49" charset="0"/>
              </a:rPr>
              <a:t>(</a:t>
            </a:r>
            <a:r>
              <a:rPr lang="en-US" altLang="zh-CN" sz="900" b="0" dirty="0">
                <a:solidFill>
                  <a:srgbClr val="9AA83A"/>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r>
              <a:rPr lang="en-US" altLang="zh-CN" sz="900" b="0" dirty="0">
                <a:solidFill>
                  <a:srgbClr val="9AA83A"/>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r>
              <a:rPr lang="en-US" altLang="zh-CN" sz="900" b="0" dirty="0">
                <a:solidFill>
                  <a:srgbClr val="9AA83A"/>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user[_user]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u;</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vaccineCount</a:t>
            </a:r>
            <a:r>
              <a:rPr lang="en-US" altLang="zh-CN" sz="900" b="0" dirty="0">
                <a:solidFill>
                  <a:srgbClr val="C5C8C6"/>
                </a:solidFill>
                <a:effectLst/>
                <a:latin typeface="Consolas" panose="020B0609020204030204" pitchFamily="49" charset="0"/>
              </a:rPr>
              <a:t>[_user]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0</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vaccine[_user][</a:t>
            </a:r>
            <a:r>
              <a:rPr lang="en-US" altLang="zh-CN" sz="900" b="0" dirty="0" err="1">
                <a:solidFill>
                  <a:srgbClr val="C5C8C6"/>
                </a:solidFill>
                <a:effectLst/>
                <a:latin typeface="Consolas" panose="020B0609020204030204" pitchFamily="49" charset="0"/>
              </a:rPr>
              <a:t>vaccineCount</a:t>
            </a:r>
            <a:r>
              <a:rPr lang="en-US" altLang="zh-CN" sz="900" b="0" dirty="0">
                <a:solidFill>
                  <a:srgbClr val="C5C8C6"/>
                </a:solidFill>
                <a:effectLst/>
                <a:latin typeface="Consolas" panose="020B0609020204030204" pitchFamily="49" charset="0"/>
              </a:rPr>
              <a:t>[_user]]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v;</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userCount</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br>
              <a:rPr lang="en-US" altLang="zh-CN" sz="900" b="0" dirty="0">
                <a:solidFill>
                  <a:srgbClr val="C5C8C6"/>
                </a:solidFill>
                <a:effectLst/>
                <a:latin typeface="Consolas" panose="020B0609020204030204" pitchFamily="49" charset="0"/>
              </a:rPr>
            </a:br>
            <a:r>
              <a:rPr lang="en-US" altLang="zh-CN" sz="900" b="0" dirty="0">
                <a:solidFill>
                  <a:srgbClr val="C5C8C6"/>
                </a:solidFill>
                <a:effectLst/>
                <a:latin typeface="Consolas" panose="020B0609020204030204" pitchFamily="49" charset="0"/>
              </a:rPr>
              <a:t> </a:t>
            </a:r>
            <a:endParaRPr lang="zh-CN" altLang="en-US" sz="900" dirty="0"/>
          </a:p>
        </p:txBody>
      </p:sp>
      <p:sp>
        <p:nvSpPr>
          <p:cNvPr id="4" name="文本占位符 2"/>
          <p:cNvSpPr txBox="1"/>
          <p:nvPr/>
        </p:nvSpPr>
        <p:spPr>
          <a:xfrm>
            <a:off x="4283760" y="1376715"/>
            <a:ext cx="4140240" cy="2205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accent1"/>
              </a:buClr>
              <a:buSzPts val="800"/>
              <a:buFont typeface="Open Sans" panose="020B0606030504020204"/>
              <a:buChar char="●"/>
              <a:defRPr sz="1400" b="0" i="0" u="none" strike="noStrike" cap="none">
                <a:solidFill>
                  <a:schemeClr val="dk1"/>
                </a:solidFill>
              </a:defRPr>
            </a:lvl1pPr>
            <a:lvl2pPr marL="914400" marR="0" lvl="1" indent="-279400" algn="l" rtl="0">
              <a:lnSpc>
                <a:spcPct val="115000"/>
              </a:lnSpc>
              <a:spcBef>
                <a:spcPts val="0"/>
              </a:spcBef>
              <a:spcAft>
                <a:spcPts val="0"/>
              </a:spcAft>
              <a:buClr>
                <a:schemeClr val="dk2"/>
              </a:buClr>
              <a:buSzPts val="800"/>
              <a:buFont typeface="Open Sans" panose="020B0606030504020204"/>
              <a:buChar char="○"/>
              <a:defRPr sz="2400" b="0" i="0" u="none" strike="noStrike" cap="none">
                <a:solidFill>
                  <a:schemeClr val="dk1"/>
                </a:solidFill>
              </a:defRPr>
            </a:lvl2pPr>
            <a:lvl3pPr marL="1371600" marR="0" lvl="2" indent="-279400" algn="l" rtl="0">
              <a:lnSpc>
                <a:spcPct val="115000"/>
              </a:lnSpc>
              <a:spcBef>
                <a:spcPts val="0"/>
              </a:spcBef>
              <a:spcAft>
                <a:spcPts val="0"/>
              </a:spcAft>
              <a:buClr>
                <a:schemeClr val="dk2"/>
              </a:buClr>
              <a:buSzPts val="800"/>
              <a:buFont typeface="Open Sans" panose="020B0606030504020204"/>
              <a:buChar char="■"/>
              <a:defRPr sz="2400" b="0" i="0" u="none" strike="noStrike" cap="none">
                <a:solidFill>
                  <a:schemeClr val="dk1"/>
                </a:solidFill>
              </a:defRPr>
            </a:lvl3pPr>
            <a:lvl4pPr marL="1828800" marR="0" lvl="3" indent="-279400" algn="l" rtl="0">
              <a:lnSpc>
                <a:spcPct val="115000"/>
              </a:lnSpc>
              <a:spcBef>
                <a:spcPts val="0"/>
              </a:spcBef>
              <a:spcAft>
                <a:spcPts val="0"/>
              </a:spcAft>
              <a:buClr>
                <a:schemeClr val="dk2"/>
              </a:buClr>
              <a:buSzPts val="800"/>
              <a:buFont typeface="Open Sans" panose="020B0606030504020204"/>
              <a:buChar char="●"/>
              <a:defRPr sz="2400" b="0" i="0" u="none" strike="noStrike" cap="none">
                <a:solidFill>
                  <a:schemeClr val="dk1"/>
                </a:solidFill>
              </a:defRPr>
            </a:lvl4pPr>
            <a:lvl5pPr marL="2286000" marR="0" lvl="4" indent="-304800" algn="l" rtl="0">
              <a:lnSpc>
                <a:spcPct val="115000"/>
              </a:lnSpc>
              <a:spcBef>
                <a:spcPts val="0"/>
              </a:spcBef>
              <a:spcAft>
                <a:spcPts val="0"/>
              </a:spcAft>
              <a:buClr>
                <a:schemeClr val="dk2"/>
              </a:buClr>
              <a:buSzPts val="1200"/>
              <a:buFont typeface="Open Sans" panose="020B0606030504020204"/>
              <a:buChar char="○"/>
              <a:defRPr sz="2400" b="0" i="0" u="none" strike="noStrike" cap="none">
                <a:solidFill>
                  <a:schemeClr val="dk1"/>
                </a:solidFill>
              </a:defRPr>
            </a:lvl5pPr>
            <a:lvl6pPr marL="2743200" marR="0" lvl="5" indent="-304800" algn="l" rtl="0">
              <a:lnSpc>
                <a:spcPct val="115000"/>
              </a:lnSpc>
              <a:spcBef>
                <a:spcPts val="0"/>
              </a:spcBef>
              <a:spcAft>
                <a:spcPts val="0"/>
              </a:spcAft>
              <a:buClr>
                <a:schemeClr val="dk2"/>
              </a:buClr>
              <a:buSzPts val="1200"/>
              <a:buFont typeface="Open Sans" panose="020B0606030504020204"/>
              <a:buChar char="■"/>
              <a:defRPr sz="2400" b="0" i="0" u="none" strike="noStrike" cap="none">
                <a:solidFill>
                  <a:schemeClr val="dk1"/>
                </a:solidFill>
              </a:defRPr>
            </a:lvl6pPr>
            <a:lvl7pPr marL="3200400" marR="0" lvl="6" indent="-273050" algn="l" rtl="0">
              <a:lnSpc>
                <a:spcPct val="115000"/>
              </a:lnSpc>
              <a:spcBef>
                <a:spcPts val="0"/>
              </a:spcBef>
              <a:spcAft>
                <a:spcPts val="0"/>
              </a:spcAft>
              <a:buClr>
                <a:schemeClr val="dk2"/>
              </a:buClr>
              <a:buSzPts val="700"/>
              <a:buFont typeface="Open Sans" panose="020B0606030504020204"/>
              <a:buChar char="●"/>
              <a:defRPr sz="2400" b="0" i="0" u="none" strike="noStrike" cap="none">
                <a:solidFill>
                  <a:schemeClr val="dk1"/>
                </a:solidFill>
              </a:defRPr>
            </a:lvl7pPr>
            <a:lvl8pPr marL="3657600" marR="0" lvl="7" indent="-273050" algn="l" rtl="0">
              <a:lnSpc>
                <a:spcPct val="115000"/>
              </a:lnSpc>
              <a:spcBef>
                <a:spcPts val="0"/>
              </a:spcBef>
              <a:spcAft>
                <a:spcPts val="0"/>
              </a:spcAft>
              <a:buClr>
                <a:schemeClr val="dk2"/>
              </a:buClr>
              <a:buSzPts val="700"/>
              <a:buFont typeface="Open Sans" panose="020B0606030504020204"/>
              <a:buChar char="○"/>
              <a:defRPr sz="2400" b="0" i="0" u="none" strike="noStrike" cap="none">
                <a:solidFill>
                  <a:schemeClr val="dk1"/>
                </a:solidFill>
              </a:defRPr>
            </a:lvl8pPr>
            <a:lvl9pPr marL="4114800" marR="0" lvl="8" indent="-266700" algn="l" rtl="0">
              <a:lnSpc>
                <a:spcPct val="115000"/>
              </a:lnSpc>
              <a:spcBef>
                <a:spcPts val="0"/>
              </a:spcBef>
              <a:spcAft>
                <a:spcPts val="0"/>
              </a:spcAft>
              <a:buClr>
                <a:schemeClr val="dk2"/>
              </a:buClr>
              <a:buSzPts val="600"/>
              <a:buFont typeface="Open Sans" panose="020B0606030504020204"/>
              <a:buChar char="■"/>
              <a:defRPr sz="2400" b="0" i="0" u="none" strike="noStrike" cap="none">
                <a:solidFill>
                  <a:schemeClr val="dk1"/>
                </a:solidFill>
              </a:defRPr>
            </a:lvl9pPr>
          </a:lstStyle>
          <a:p>
            <a:r>
              <a:rPr lang="en-US" altLang="zh-CN" sz="900" dirty="0">
                <a:solidFill>
                  <a:srgbClr val="9872A2"/>
                </a:solidFill>
                <a:latin typeface="Consolas" panose="020B0609020204030204" pitchFamily="49" charset="0"/>
              </a:rPr>
              <a:t>function</a:t>
            </a:r>
            <a:r>
              <a:rPr lang="en-US" altLang="zh-CN" sz="900" dirty="0">
                <a:solidFill>
                  <a:srgbClr val="C5C8C6"/>
                </a:solidFill>
                <a:latin typeface="Consolas" panose="020B0609020204030204" pitchFamily="49" charset="0"/>
              </a:rPr>
              <a:t> </a:t>
            </a:r>
            <a:r>
              <a:rPr lang="en-US" altLang="zh-CN" sz="900" dirty="0" err="1">
                <a:solidFill>
                  <a:srgbClr val="CE6700"/>
                </a:solidFill>
                <a:latin typeface="Consolas" panose="020B0609020204030204" pitchFamily="49" charset="0"/>
              </a:rPr>
              <a:t>createHospital</a:t>
            </a:r>
            <a:r>
              <a:rPr lang="en-US" altLang="zh-CN" sz="900" dirty="0">
                <a:solidFill>
                  <a:srgbClr val="C5C8C6"/>
                </a:solidFill>
                <a:latin typeface="Consolas" panose="020B0609020204030204" pitchFamily="49" charset="0"/>
              </a:rPr>
              <a:t>(</a:t>
            </a:r>
            <a:endParaRPr lang="en-US" altLang="zh-CN" sz="900" dirty="0">
              <a:solidFill>
                <a:srgbClr val="C5C8C6"/>
              </a:solidFill>
              <a:latin typeface="Consolas" panose="020B0609020204030204" pitchFamily="49" charset="0"/>
            </a:endParaRPr>
          </a:p>
          <a:p>
            <a:r>
              <a:rPr lang="en-US" altLang="zh-CN" sz="900" dirty="0">
                <a:solidFill>
                  <a:srgbClr val="C7444A"/>
                </a:solidFill>
                <a:latin typeface="Consolas" panose="020B0609020204030204" pitchFamily="49" charset="0"/>
              </a:rPr>
              <a:t>    string</a:t>
            </a:r>
            <a:r>
              <a:rPr lang="en-US" altLang="zh-CN" sz="900" dirty="0">
                <a:solidFill>
                  <a:srgbClr val="C5C8C6"/>
                </a:solidFill>
                <a:latin typeface="Consolas" panose="020B0609020204030204" pitchFamily="49" charset="0"/>
              </a:rPr>
              <a:t> </a:t>
            </a:r>
            <a:r>
              <a:rPr lang="en-US" altLang="zh-CN" sz="900" dirty="0">
                <a:solidFill>
                  <a:srgbClr val="9872A2"/>
                </a:solidFill>
                <a:latin typeface="Consolas" panose="020B0609020204030204" pitchFamily="49" charset="0"/>
              </a:rPr>
              <a:t>memory</a:t>
            </a:r>
            <a:r>
              <a:rPr lang="en-US" altLang="zh-CN" sz="900" dirty="0">
                <a:solidFill>
                  <a:srgbClr val="C5C8C6"/>
                </a:solidFill>
                <a:latin typeface="Consolas" panose="020B0609020204030204" pitchFamily="49" charset="0"/>
              </a:rPr>
              <a:t> </a:t>
            </a:r>
            <a:r>
              <a:rPr lang="en-US" altLang="zh-CN" sz="900" dirty="0">
                <a:solidFill>
                  <a:srgbClr val="6089B4"/>
                </a:solidFill>
                <a:latin typeface="Consolas" panose="020B0609020204030204" pitchFamily="49" charset="0"/>
              </a:rPr>
              <a:t>_name</a:t>
            </a:r>
            <a:r>
              <a:rPr lang="en-US" altLang="zh-CN" sz="900" dirty="0">
                <a:solidFill>
                  <a:srgbClr val="C5C8C6"/>
                </a:solidFill>
                <a:latin typeface="Consolas" panose="020B0609020204030204" pitchFamily="49" charset="0"/>
              </a:rPr>
              <a:t>, </a:t>
            </a:r>
            <a:endParaRPr lang="en-US" altLang="zh-CN" sz="900" dirty="0">
              <a:solidFill>
                <a:srgbClr val="C5C8C6"/>
              </a:solidFill>
              <a:latin typeface="Consolas" panose="020B0609020204030204" pitchFamily="49" charset="0"/>
            </a:endParaRPr>
          </a:p>
          <a:p>
            <a:r>
              <a:rPr lang="en-US" altLang="zh-CN" sz="900" dirty="0">
                <a:solidFill>
                  <a:srgbClr val="C7444A"/>
                </a:solidFill>
                <a:latin typeface="Consolas" panose="020B0609020204030204" pitchFamily="49" charset="0"/>
              </a:rPr>
              <a:t>    address</a:t>
            </a:r>
            <a:r>
              <a:rPr lang="en-US" altLang="zh-CN" sz="900" dirty="0">
                <a:solidFill>
                  <a:srgbClr val="C5C8C6"/>
                </a:solidFill>
                <a:latin typeface="Consolas" panose="020B0609020204030204" pitchFamily="49" charset="0"/>
              </a:rPr>
              <a:t> </a:t>
            </a:r>
            <a:r>
              <a:rPr lang="en-US" altLang="zh-CN" sz="900" dirty="0">
                <a:solidFill>
                  <a:srgbClr val="6089B4"/>
                </a:solidFill>
                <a:latin typeface="Consolas" panose="020B0609020204030204" pitchFamily="49" charset="0"/>
              </a:rPr>
              <a:t>_hospital</a:t>
            </a:r>
            <a:r>
              <a:rPr lang="en-US" altLang="zh-CN" sz="900" dirty="0">
                <a:solidFill>
                  <a:srgbClr val="C5C8C6"/>
                </a:solidFill>
                <a:latin typeface="Consolas" panose="020B0609020204030204" pitchFamily="49" charset="0"/>
              </a:rPr>
              <a:t>) </a:t>
            </a:r>
            <a:endParaRPr lang="en-US" altLang="zh-CN" sz="900" dirty="0">
              <a:solidFill>
                <a:srgbClr val="C5C8C6"/>
              </a:solidFill>
              <a:latin typeface="Consolas" panose="020B0609020204030204" pitchFamily="49" charset="0"/>
            </a:endParaRPr>
          </a:p>
          <a:p>
            <a:r>
              <a:rPr lang="en-US" altLang="zh-CN" sz="900" dirty="0">
                <a:solidFill>
                  <a:srgbClr val="9872A2"/>
                </a:solidFill>
                <a:latin typeface="Consolas" panose="020B0609020204030204" pitchFamily="49" charset="0"/>
              </a:rPr>
              <a:t>    public</a:t>
            </a:r>
            <a:r>
              <a:rPr lang="en-US" altLang="zh-CN" sz="900" dirty="0">
                <a:solidFill>
                  <a:srgbClr val="C5C8C6"/>
                </a:solidFill>
                <a:latin typeface="Consolas" panose="020B0609020204030204" pitchFamily="49" charset="0"/>
              </a:rPr>
              <a:t> </a:t>
            </a:r>
            <a:r>
              <a:rPr lang="en-US" altLang="zh-CN" sz="900" dirty="0" err="1">
                <a:solidFill>
                  <a:srgbClr val="CE6700"/>
                </a:solidFill>
                <a:latin typeface="Consolas" panose="020B0609020204030204" pitchFamily="49" charset="0"/>
              </a:rPr>
              <a:t>onlyOwner</a:t>
            </a:r>
            <a:r>
              <a:rPr lang="en-US" altLang="zh-CN" sz="900" dirty="0">
                <a:solidFill>
                  <a:srgbClr val="C5C8C6"/>
                </a:solidFill>
                <a:latin typeface="Consolas" panose="020B0609020204030204" pitchFamily="49" charset="0"/>
              </a:rPr>
              <a:t>{</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a:t>
            </a:r>
            <a:r>
              <a:rPr lang="en-US" altLang="zh-CN" sz="900" dirty="0">
                <a:solidFill>
                  <a:srgbClr val="9872A2"/>
                </a:solidFill>
                <a:latin typeface="Consolas" panose="020B0609020204030204" pitchFamily="49" charset="0"/>
              </a:rPr>
              <a:t>require</a:t>
            </a:r>
            <a:r>
              <a:rPr lang="en-US" altLang="zh-CN" sz="900" dirty="0">
                <a:solidFill>
                  <a:srgbClr val="C5C8C6"/>
                </a:solidFill>
                <a:latin typeface="Consolas" panose="020B0609020204030204" pitchFamily="49" charset="0"/>
              </a:rPr>
              <a:t>(hospital[_hospital].</a:t>
            </a:r>
            <a:r>
              <a:rPr lang="en-US" altLang="zh-CN" sz="900" dirty="0" err="1">
                <a:solidFill>
                  <a:srgbClr val="C5C8C6"/>
                </a:solidFill>
                <a:latin typeface="Consolas" panose="020B0609020204030204" pitchFamily="49" charset="0"/>
              </a:rPr>
              <a:t>addr</a:t>
            </a:r>
            <a:r>
              <a:rPr lang="en-US" altLang="zh-CN" sz="900" dirty="0">
                <a:solidFill>
                  <a:srgbClr val="C5C8C6"/>
                </a:solidFill>
                <a:latin typeface="Consolas" panose="020B0609020204030204" pitchFamily="49" charset="0"/>
              </a:rPr>
              <a:t> !</a:t>
            </a:r>
            <a:r>
              <a:rPr lang="en-US" altLang="zh-CN" sz="900" dirty="0">
                <a:solidFill>
                  <a:srgbClr val="676867"/>
                </a:solidFill>
                <a:latin typeface="Consolas" panose="020B0609020204030204" pitchFamily="49" charset="0"/>
              </a:rPr>
              <a:t>=</a:t>
            </a:r>
            <a:r>
              <a:rPr lang="en-US" altLang="zh-CN" sz="900" dirty="0">
                <a:solidFill>
                  <a:srgbClr val="C5C8C6"/>
                </a:solidFill>
                <a:latin typeface="Consolas" panose="020B0609020204030204" pitchFamily="49" charset="0"/>
              </a:rPr>
              <a:t> _hospital);</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Hospital </a:t>
            </a:r>
            <a:r>
              <a:rPr lang="en-US" altLang="zh-CN" sz="900" dirty="0">
                <a:solidFill>
                  <a:srgbClr val="9872A2"/>
                </a:solidFill>
                <a:latin typeface="Consolas" panose="020B0609020204030204" pitchFamily="49" charset="0"/>
              </a:rPr>
              <a:t>memory</a:t>
            </a:r>
            <a:r>
              <a:rPr lang="en-US" altLang="zh-CN" sz="900" dirty="0">
                <a:solidFill>
                  <a:srgbClr val="C5C8C6"/>
                </a:solidFill>
                <a:latin typeface="Consolas" panose="020B0609020204030204" pitchFamily="49" charset="0"/>
              </a:rPr>
              <a:t> h </a:t>
            </a:r>
            <a:r>
              <a:rPr lang="en-US" altLang="zh-CN" sz="900" dirty="0">
                <a:solidFill>
                  <a:srgbClr val="676867"/>
                </a:solidFill>
                <a:latin typeface="Consolas" panose="020B0609020204030204" pitchFamily="49" charset="0"/>
              </a:rPr>
              <a:t>=</a:t>
            </a:r>
            <a:r>
              <a:rPr lang="en-US" altLang="zh-CN" sz="900" dirty="0">
                <a:solidFill>
                  <a:srgbClr val="C5C8C6"/>
                </a:solidFill>
                <a:latin typeface="Consolas" panose="020B0609020204030204" pitchFamily="49" charset="0"/>
              </a:rPr>
              <a:t> </a:t>
            </a:r>
            <a:r>
              <a:rPr lang="en-US" altLang="zh-CN" sz="900" dirty="0">
                <a:solidFill>
                  <a:srgbClr val="CE6700"/>
                </a:solidFill>
                <a:latin typeface="Consolas" panose="020B0609020204030204" pitchFamily="49" charset="0"/>
              </a:rPr>
              <a:t>Hospital</a:t>
            </a:r>
            <a:r>
              <a:rPr lang="en-US" altLang="zh-CN" sz="900" dirty="0">
                <a:solidFill>
                  <a:srgbClr val="C5C8C6"/>
                </a:solidFill>
                <a:latin typeface="Consolas" panose="020B0609020204030204" pitchFamily="49" charset="0"/>
              </a:rPr>
              <a:t>(</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a:t>
            </a:r>
            <a:r>
              <a:rPr lang="en-US" altLang="zh-CN" sz="900" dirty="0" err="1">
                <a:solidFill>
                  <a:srgbClr val="C5C8C6"/>
                </a:solidFill>
                <a:latin typeface="Consolas" panose="020B0609020204030204" pitchFamily="49" charset="0"/>
              </a:rPr>
              <a:t>hospitalCount</a:t>
            </a:r>
            <a:r>
              <a:rPr lang="en-US" altLang="zh-CN" sz="900" dirty="0">
                <a:solidFill>
                  <a:srgbClr val="C5C8C6"/>
                </a:solidFill>
                <a:latin typeface="Consolas" panose="020B0609020204030204" pitchFamily="49" charset="0"/>
              </a:rPr>
              <a:t>, </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_name, </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_hospital  </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hospital[_hospital] </a:t>
            </a:r>
            <a:r>
              <a:rPr lang="en-US" altLang="zh-CN" sz="900" dirty="0">
                <a:solidFill>
                  <a:srgbClr val="676867"/>
                </a:solidFill>
                <a:latin typeface="Consolas" panose="020B0609020204030204" pitchFamily="49" charset="0"/>
              </a:rPr>
              <a:t>=</a:t>
            </a:r>
            <a:r>
              <a:rPr lang="en-US" altLang="zh-CN" sz="900" dirty="0">
                <a:solidFill>
                  <a:srgbClr val="C5C8C6"/>
                </a:solidFill>
                <a:latin typeface="Consolas" panose="020B0609020204030204" pitchFamily="49" charset="0"/>
              </a:rPr>
              <a:t> h;</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a:t>
            </a:r>
            <a:r>
              <a:rPr lang="en-US" altLang="zh-CN" sz="900" dirty="0" err="1">
                <a:solidFill>
                  <a:srgbClr val="C5C8C6"/>
                </a:solidFill>
                <a:latin typeface="Consolas" panose="020B0609020204030204" pitchFamily="49" charset="0"/>
              </a:rPr>
              <a:t>hospitalArray.</a:t>
            </a:r>
            <a:r>
              <a:rPr lang="en-US" altLang="zh-CN" sz="900" dirty="0" err="1">
                <a:solidFill>
                  <a:srgbClr val="CE6700"/>
                </a:solidFill>
                <a:latin typeface="Consolas" panose="020B0609020204030204" pitchFamily="49" charset="0"/>
              </a:rPr>
              <a:t>push</a:t>
            </a:r>
            <a:r>
              <a:rPr lang="en-US" altLang="zh-CN" sz="900" dirty="0">
                <a:solidFill>
                  <a:srgbClr val="C5C8C6"/>
                </a:solidFill>
                <a:latin typeface="Consolas" panose="020B0609020204030204" pitchFamily="49" charset="0"/>
              </a:rPr>
              <a:t>(h);</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a:t>
            </a:r>
            <a:r>
              <a:rPr lang="en-US" altLang="zh-CN" sz="900" dirty="0" err="1">
                <a:solidFill>
                  <a:srgbClr val="C5C8C6"/>
                </a:solidFill>
                <a:latin typeface="Consolas" panose="020B0609020204030204" pitchFamily="49" charset="0"/>
              </a:rPr>
              <a:t>hospitalCount</a:t>
            </a:r>
            <a:r>
              <a:rPr lang="en-US" altLang="zh-CN" sz="900" dirty="0">
                <a:solidFill>
                  <a:srgbClr val="676867"/>
                </a:solidFill>
                <a:latin typeface="Consolas" panose="020B0609020204030204" pitchFamily="49" charset="0"/>
              </a:rPr>
              <a:t>++</a:t>
            </a:r>
            <a:r>
              <a:rPr lang="en-US" altLang="zh-CN" sz="900" dirty="0">
                <a:solidFill>
                  <a:srgbClr val="C5C8C6"/>
                </a:solidFill>
                <a:latin typeface="Consolas" panose="020B0609020204030204" pitchFamily="49" charset="0"/>
              </a:rPr>
              <a:t>;</a:t>
            </a:r>
            <a:endParaRPr lang="en-US" altLang="zh-CN" sz="900" dirty="0">
              <a:solidFill>
                <a:srgbClr val="C5C8C6"/>
              </a:solidFill>
              <a:latin typeface="Consolas" panose="020B0609020204030204" pitchFamily="49" charset="0"/>
            </a:endParaRPr>
          </a:p>
          <a:p>
            <a:r>
              <a:rPr lang="en-US" altLang="zh-CN" sz="900" dirty="0">
                <a:solidFill>
                  <a:srgbClr val="C5C8C6"/>
                </a:solidFill>
                <a:latin typeface="Consolas" panose="020B0609020204030204" pitchFamily="49" charset="0"/>
              </a:rPr>
              <a:t>    }</a:t>
            </a:r>
            <a:endParaRPr lang="en-US" altLang="zh-CN" sz="900" dirty="0">
              <a:solidFill>
                <a:srgbClr val="C5C8C6"/>
              </a:solidFill>
              <a:latin typeface="Consolas" panose="020B0609020204030204" pitchFamily="49" charset="0"/>
            </a:endParaRPr>
          </a:p>
          <a:p>
            <a:endParaRPr lang="zh-CN" altLang="en-US" sz="900" dirty="0"/>
          </a:p>
        </p:txBody>
      </p:sp>
      <p:sp>
        <p:nvSpPr>
          <p:cNvPr id="5" name="文本框 4"/>
          <p:cNvSpPr txBox="1"/>
          <p:nvPr/>
        </p:nvSpPr>
        <p:spPr>
          <a:xfrm>
            <a:off x="1453428" y="4011832"/>
            <a:ext cx="2464776" cy="523220"/>
          </a:xfrm>
          <a:prstGeom prst="rect">
            <a:avLst/>
          </a:prstGeom>
          <a:noFill/>
        </p:spPr>
        <p:txBody>
          <a:bodyPr wrap="square" rtlCol="0">
            <a:spAutoFit/>
          </a:bodyPr>
          <a:lstStyle/>
          <a:p>
            <a:pPr algn="ctr"/>
            <a:r>
              <a:rPr lang="en-US" altLang="zh-CN" dirty="0">
                <a:solidFill>
                  <a:schemeClr val="bg1"/>
                </a:solidFill>
              </a:rPr>
              <a:t>Adding a user</a:t>
            </a:r>
            <a:endParaRPr lang="en-US" altLang="zh-CN" dirty="0">
              <a:solidFill>
                <a:schemeClr val="bg1"/>
              </a:solidFill>
            </a:endParaRPr>
          </a:p>
          <a:p>
            <a:pPr algn="ctr"/>
            <a:r>
              <a:rPr lang="en-US" altLang="zh-CN" dirty="0">
                <a:solidFill>
                  <a:schemeClr val="bg1"/>
                </a:solidFill>
              </a:rPr>
              <a:t>(Only CDCs or administrator)</a:t>
            </a:r>
            <a:endParaRPr lang="en-US" altLang="zh-CN" dirty="0">
              <a:solidFill>
                <a:schemeClr val="bg1"/>
              </a:solidFill>
            </a:endParaRPr>
          </a:p>
        </p:txBody>
      </p:sp>
      <p:sp>
        <p:nvSpPr>
          <p:cNvPr id="6" name="文本框 5"/>
          <p:cNvSpPr txBox="1"/>
          <p:nvPr/>
        </p:nvSpPr>
        <p:spPr>
          <a:xfrm>
            <a:off x="5186466" y="4009272"/>
            <a:ext cx="2464776" cy="523220"/>
          </a:xfrm>
          <a:prstGeom prst="rect">
            <a:avLst/>
          </a:prstGeom>
          <a:noFill/>
        </p:spPr>
        <p:txBody>
          <a:bodyPr wrap="square" rtlCol="0">
            <a:spAutoFit/>
          </a:bodyPr>
          <a:lstStyle/>
          <a:p>
            <a:pPr algn="ctr"/>
            <a:r>
              <a:rPr lang="en-US" altLang="zh-CN" dirty="0">
                <a:solidFill>
                  <a:schemeClr val="bg1"/>
                </a:solidFill>
              </a:rPr>
              <a:t>Adding a CDC or hospital</a:t>
            </a:r>
            <a:endParaRPr lang="en-US" altLang="zh-CN" dirty="0">
              <a:solidFill>
                <a:schemeClr val="bg1"/>
              </a:solidFill>
            </a:endParaRPr>
          </a:p>
          <a:p>
            <a:pPr algn="ctr"/>
            <a:r>
              <a:rPr lang="en-US" altLang="zh-CN" dirty="0">
                <a:solidFill>
                  <a:schemeClr val="bg1"/>
                </a:solidFill>
              </a:rPr>
              <a:t>(Only administrator)</a:t>
            </a:r>
            <a:endParaRPr lang="en-US" altLang="zh-CN" dirty="0">
              <a:solidFill>
                <a:schemeClr val="bg1"/>
              </a:solidFill>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0000" y="0"/>
            <a:ext cx="7704000" cy="949500"/>
          </a:xfrm>
        </p:spPr>
        <p:txBody>
          <a:bodyPr/>
          <a:lstStyle/>
          <a:p>
            <a:r>
              <a:rPr lang="en-US" altLang="zh-CN" dirty="0">
                <a:solidFill>
                  <a:schemeClr val="tx1"/>
                </a:solidFill>
              </a:rPr>
              <a:t>Modify Data (2 of 2)</a:t>
            </a:r>
            <a:endParaRPr lang="zh-CN" altLang="en-US" dirty="0">
              <a:solidFill>
                <a:schemeClr val="tx1"/>
              </a:solidFill>
            </a:endParaRPr>
          </a:p>
        </p:txBody>
      </p:sp>
      <p:sp>
        <p:nvSpPr>
          <p:cNvPr id="3" name="文本占位符 2"/>
          <p:cNvSpPr>
            <a:spLocks noGrp="1"/>
          </p:cNvSpPr>
          <p:nvPr>
            <p:ph type="body" idx="1"/>
          </p:nvPr>
        </p:nvSpPr>
        <p:spPr>
          <a:xfrm>
            <a:off x="720000" y="1207932"/>
            <a:ext cx="4569804" cy="1281522"/>
          </a:xfrm>
        </p:spPr>
        <p:txBody>
          <a:bodyPr/>
          <a:lstStyle/>
          <a:p>
            <a:r>
              <a:rPr lang="en-US" altLang="zh-CN" sz="900" b="0" dirty="0">
                <a:solidFill>
                  <a:srgbClr val="9872A2"/>
                </a:solidFill>
                <a:effectLst/>
                <a:latin typeface="Consolas" panose="020B0609020204030204" pitchFamily="49" charset="0"/>
              </a:rPr>
              <a:t>function</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addVaccineRaw</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string</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_name</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string</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_id</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string</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_time</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    public</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onlyHospital</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Vaccine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newVaccine</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 </a:t>
            </a:r>
            <a:r>
              <a:rPr lang="en-US" altLang="zh-CN" sz="900" b="0" dirty="0">
                <a:solidFill>
                  <a:srgbClr val="CE6700"/>
                </a:solidFill>
                <a:effectLst/>
                <a:latin typeface="Consolas" panose="020B0609020204030204" pitchFamily="49" charset="0"/>
              </a:rPr>
              <a:t>Vaccine</a:t>
            </a:r>
            <a:r>
              <a:rPr lang="en-US" altLang="zh-CN" sz="900" b="0" dirty="0">
                <a:solidFill>
                  <a:srgbClr val="C5C8C6"/>
                </a:solidFill>
                <a:effectLst/>
                <a:latin typeface="Consolas" panose="020B0609020204030204" pitchFamily="49" charset="0"/>
              </a:rPr>
              <a:t>(_</a:t>
            </a:r>
            <a:r>
              <a:rPr lang="en-US" altLang="zh-CN" sz="900" b="0" dirty="0" err="1">
                <a:solidFill>
                  <a:srgbClr val="C5C8C6"/>
                </a:solidFill>
                <a:effectLst/>
                <a:latin typeface="Consolas" panose="020B0609020204030204" pitchFamily="49" charset="0"/>
              </a:rPr>
              <a:t>name,_id,_time</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vaccines.</a:t>
            </a:r>
            <a:r>
              <a:rPr lang="en-US" altLang="zh-CN" sz="900" b="0" dirty="0" err="1">
                <a:solidFill>
                  <a:srgbClr val="CE6700"/>
                </a:solidFill>
                <a:effectLst/>
                <a:latin typeface="Consolas" panose="020B0609020204030204" pitchFamily="49" charset="0"/>
              </a:rPr>
              <a:t>push</a:t>
            </a:r>
            <a:r>
              <a:rPr lang="en-US" altLang="zh-CN" sz="900" b="0" dirty="0">
                <a:solidFill>
                  <a:srgbClr val="C5C8C6"/>
                </a:solidFill>
                <a:effectLst/>
                <a:latin typeface="Consolas" panose="020B0609020204030204" pitchFamily="49" charset="0"/>
              </a:rPr>
              <a:t>(</a:t>
            </a:r>
            <a:r>
              <a:rPr lang="en-US" altLang="zh-CN" sz="900" b="0" dirty="0" err="1">
                <a:solidFill>
                  <a:srgbClr val="C5C8C6"/>
                </a:solidFill>
                <a:effectLst/>
                <a:latin typeface="Consolas" panose="020B0609020204030204" pitchFamily="49" charset="0"/>
              </a:rPr>
              <a:t>newVaccine</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vaccineCountAll</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p:txBody>
      </p:sp>
      <p:sp>
        <p:nvSpPr>
          <p:cNvPr id="4" name="文本占位符 2"/>
          <p:cNvSpPr txBox="1"/>
          <p:nvPr/>
        </p:nvSpPr>
        <p:spPr>
          <a:xfrm>
            <a:off x="720000" y="2491740"/>
            <a:ext cx="3826968" cy="20505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accent1"/>
              </a:buClr>
              <a:buSzPts val="800"/>
              <a:buFont typeface="Open Sans" panose="020B0606030504020204"/>
              <a:buChar char="●"/>
              <a:defRPr sz="1400" b="0" i="0" u="none" strike="noStrike" cap="none">
                <a:solidFill>
                  <a:schemeClr val="dk1"/>
                </a:solidFill>
              </a:defRPr>
            </a:lvl1pPr>
            <a:lvl2pPr marL="914400" marR="0" lvl="1" indent="-279400" algn="l" rtl="0">
              <a:lnSpc>
                <a:spcPct val="115000"/>
              </a:lnSpc>
              <a:spcBef>
                <a:spcPts val="0"/>
              </a:spcBef>
              <a:spcAft>
                <a:spcPts val="0"/>
              </a:spcAft>
              <a:buClr>
                <a:schemeClr val="dk2"/>
              </a:buClr>
              <a:buSzPts val="800"/>
              <a:buFont typeface="Open Sans" panose="020B0606030504020204"/>
              <a:buChar char="○"/>
              <a:defRPr sz="2400" b="0" i="0" u="none" strike="noStrike" cap="none">
                <a:solidFill>
                  <a:schemeClr val="dk1"/>
                </a:solidFill>
              </a:defRPr>
            </a:lvl2pPr>
            <a:lvl3pPr marL="1371600" marR="0" lvl="2" indent="-279400" algn="l" rtl="0">
              <a:lnSpc>
                <a:spcPct val="115000"/>
              </a:lnSpc>
              <a:spcBef>
                <a:spcPts val="0"/>
              </a:spcBef>
              <a:spcAft>
                <a:spcPts val="0"/>
              </a:spcAft>
              <a:buClr>
                <a:schemeClr val="dk2"/>
              </a:buClr>
              <a:buSzPts val="800"/>
              <a:buFont typeface="Open Sans" panose="020B0606030504020204"/>
              <a:buChar char="■"/>
              <a:defRPr sz="2400" b="0" i="0" u="none" strike="noStrike" cap="none">
                <a:solidFill>
                  <a:schemeClr val="dk1"/>
                </a:solidFill>
              </a:defRPr>
            </a:lvl3pPr>
            <a:lvl4pPr marL="1828800" marR="0" lvl="3" indent="-279400" algn="l" rtl="0">
              <a:lnSpc>
                <a:spcPct val="115000"/>
              </a:lnSpc>
              <a:spcBef>
                <a:spcPts val="0"/>
              </a:spcBef>
              <a:spcAft>
                <a:spcPts val="0"/>
              </a:spcAft>
              <a:buClr>
                <a:schemeClr val="dk2"/>
              </a:buClr>
              <a:buSzPts val="800"/>
              <a:buFont typeface="Open Sans" panose="020B0606030504020204"/>
              <a:buChar char="●"/>
              <a:defRPr sz="2400" b="0" i="0" u="none" strike="noStrike" cap="none">
                <a:solidFill>
                  <a:schemeClr val="dk1"/>
                </a:solidFill>
              </a:defRPr>
            </a:lvl4pPr>
            <a:lvl5pPr marL="2286000" marR="0" lvl="4" indent="-304800" algn="l" rtl="0">
              <a:lnSpc>
                <a:spcPct val="115000"/>
              </a:lnSpc>
              <a:spcBef>
                <a:spcPts val="0"/>
              </a:spcBef>
              <a:spcAft>
                <a:spcPts val="0"/>
              </a:spcAft>
              <a:buClr>
                <a:schemeClr val="dk2"/>
              </a:buClr>
              <a:buSzPts val="1200"/>
              <a:buFont typeface="Open Sans" panose="020B0606030504020204"/>
              <a:buChar char="○"/>
              <a:defRPr sz="2400" b="0" i="0" u="none" strike="noStrike" cap="none">
                <a:solidFill>
                  <a:schemeClr val="dk1"/>
                </a:solidFill>
              </a:defRPr>
            </a:lvl5pPr>
            <a:lvl6pPr marL="2743200" marR="0" lvl="5" indent="-304800" algn="l" rtl="0">
              <a:lnSpc>
                <a:spcPct val="115000"/>
              </a:lnSpc>
              <a:spcBef>
                <a:spcPts val="0"/>
              </a:spcBef>
              <a:spcAft>
                <a:spcPts val="0"/>
              </a:spcAft>
              <a:buClr>
                <a:schemeClr val="dk2"/>
              </a:buClr>
              <a:buSzPts val="1200"/>
              <a:buFont typeface="Open Sans" panose="020B0606030504020204"/>
              <a:buChar char="■"/>
              <a:defRPr sz="2400" b="0" i="0" u="none" strike="noStrike" cap="none">
                <a:solidFill>
                  <a:schemeClr val="dk1"/>
                </a:solidFill>
              </a:defRPr>
            </a:lvl6pPr>
            <a:lvl7pPr marL="3200400" marR="0" lvl="6" indent="-273050" algn="l" rtl="0">
              <a:lnSpc>
                <a:spcPct val="115000"/>
              </a:lnSpc>
              <a:spcBef>
                <a:spcPts val="0"/>
              </a:spcBef>
              <a:spcAft>
                <a:spcPts val="0"/>
              </a:spcAft>
              <a:buClr>
                <a:schemeClr val="dk2"/>
              </a:buClr>
              <a:buSzPts val="700"/>
              <a:buFont typeface="Open Sans" panose="020B0606030504020204"/>
              <a:buChar char="●"/>
              <a:defRPr sz="2400" b="0" i="0" u="none" strike="noStrike" cap="none">
                <a:solidFill>
                  <a:schemeClr val="dk1"/>
                </a:solidFill>
              </a:defRPr>
            </a:lvl7pPr>
            <a:lvl8pPr marL="3657600" marR="0" lvl="7" indent="-273050" algn="l" rtl="0">
              <a:lnSpc>
                <a:spcPct val="115000"/>
              </a:lnSpc>
              <a:spcBef>
                <a:spcPts val="0"/>
              </a:spcBef>
              <a:spcAft>
                <a:spcPts val="0"/>
              </a:spcAft>
              <a:buClr>
                <a:schemeClr val="dk2"/>
              </a:buClr>
              <a:buSzPts val="700"/>
              <a:buFont typeface="Open Sans" panose="020B0606030504020204"/>
              <a:buChar char="○"/>
              <a:defRPr sz="2400" b="0" i="0" u="none" strike="noStrike" cap="none">
                <a:solidFill>
                  <a:schemeClr val="dk1"/>
                </a:solidFill>
              </a:defRPr>
            </a:lvl8pPr>
            <a:lvl9pPr marL="4114800" marR="0" lvl="8" indent="-266700" algn="l" rtl="0">
              <a:lnSpc>
                <a:spcPct val="115000"/>
              </a:lnSpc>
              <a:spcBef>
                <a:spcPts val="0"/>
              </a:spcBef>
              <a:spcAft>
                <a:spcPts val="0"/>
              </a:spcAft>
              <a:buClr>
                <a:schemeClr val="dk2"/>
              </a:buClr>
              <a:buSzPts val="600"/>
              <a:buFont typeface="Open Sans" panose="020B0606030504020204"/>
              <a:buChar char="■"/>
              <a:defRPr sz="2400" b="0" i="0" u="none" strike="noStrike" cap="none">
                <a:solidFill>
                  <a:schemeClr val="dk1"/>
                </a:solidFill>
              </a:defRPr>
            </a:lvl9pPr>
          </a:lstStyle>
          <a:p>
            <a:r>
              <a:rPr lang="en-US" altLang="zh-CN" sz="900" b="0" dirty="0">
                <a:solidFill>
                  <a:srgbClr val="9872A2"/>
                </a:solidFill>
                <a:effectLst/>
                <a:latin typeface="Consolas" panose="020B0609020204030204" pitchFamily="49" charset="0"/>
              </a:rPr>
              <a:t>function</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addVaccine</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address</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_user</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string</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_name</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string</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_time</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7444A"/>
                </a:solidFill>
                <a:effectLst/>
                <a:latin typeface="Consolas" panose="020B0609020204030204" pitchFamily="49" charset="0"/>
              </a:rPr>
              <a:t>    string</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_id</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    public</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onlyHospital</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require</a:t>
            </a:r>
            <a:r>
              <a:rPr lang="en-US" altLang="zh-CN" sz="900" b="0" dirty="0">
                <a:solidFill>
                  <a:srgbClr val="C5C8C6"/>
                </a:solidFill>
                <a:effectLst/>
                <a:latin typeface="Consolas" panose="020B0609020204030204" pitchFamily="49" charset="0"/>
              </a:rPr>
              <a:t>(_user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user[_user].</a:t>
            </a:r>
            <a:r>
              <a:rPr lang="en-US" altLang="zh-CN" sz="900" b="0" dirty="0" err="1">
                <a:solidFill>
                  <a:srgbClr val="C5C8C6"/>
                </a:solidFill>
                <a:effectLst/>
                <a:latin typeface="Consolas" panose="020B0609020204030204" pitchFamily="49" charset="0"/>
              </a:rPr>
              <a:t>addr</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Vaccine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v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r>
              <a:rPr lang="en-US" altLang="zh-CN" sz="900" b="0" dirty="0">
                <a:solidFill>
                  <a:srgbClr val="CE6700"/>
                </a:solidFill>
                <a:effectLst/>
                <a:latin typeface="Consolas" panose="020B0609020204030204" pitchFamily="49" charset="0"/>
              </a:rPr>
              <a:t>Vaccine</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_name,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_id,</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_time</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vaccine[_user][</a:t>
            </a:r>
            <a:r>
              <a:rPr lang="en-US" altLang="zh-CN" sz="900" b="0" dirty="0" err="1">
                <a:solidFill>
                  <a:srgbClr val="C5C8C6"/>
                </a:solidFill>
                <a:effectLst/>
                <a:latin typeface="Consolas" panose="020B0609020204030204" pitchFamily="49" charset="0"/>
              </a:rPr>
              <a:t>vaccineCount</a:t>
            </a:r>
            <a:r>
              <a:rPr lang="en-US" altLang="zh-CN" sz="900" b="0" dirty="0">
                <a:solidFill>
                  <a:srgbClr val="C5C8C6"/>
                </a:solidFill>
                <a:effectLst/>
                <a:latin typeface="Consolas" panose="020B0609020204030204" pitchFamily="49" charset="0"/>
              </a:rPr>
              <a:t>[_user]]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v;</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vaccineCount</a:t>
            </a:r>
            <a:r>
              <a:rPr lang="en-US" altLang="zh-CN" sz="900" b="0" dirty="0">
                <a:solidFill>
                  <a:srgbClr val="C5C8C6"/>
                </a:solidFill>
                <a:effectLst/>
                <a:latin typeface="Consolas" panose="020B0609020204030204" pitchFamily="49" charset="0"/>
              </a:rPr>
              <a:t>[_user]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p:txBody>
      </p:sp>
      <p:sp>
        <p:nvSpPr>
          <p:cNvPr id="5" name="文本框 4"/>
          <p:cNvSpPr txBox="1"/>
          <p:nvPr/>
        </p:nvSpPr>
        <p:spPr>
          <a:xfrm>
            <a:off x="5490504" y="1668709"/>
            <a:ext cx="2464776" cy="523220"/>
          </a:xfrm>
          <a:prstGeom prst="rect">
            <a:avLst/>
          </a:prstGeom>
          <a:noFill/>
        </p:spPr>
        <p:txBody>
          <a:bodyPr wrap="square" rtlCol="0">
            <a:spAutoFit/>
          </a:bodyPr>
          <a:lstStyle/>
          <a:p>
            <a:pPr algn="ctr"/>
            <a:r>
              <a:rPr lang="en-US" altLang="zh-CN" dirty="0">
                <a:solidFill>
                  <a:schemeClr val="bg1"/>
                </a:solidFill>
              </a:rPr>
              <a:t>Adding vaccine information</a:t>
            </a:r>
            <a:endParaRPr lang="en-US" altLang="zh-CN" dirty="0">
              <a:solidFill>
                <a:schemeClr val="bg1"/>
              </a:solidFill>
            </a:endParaRPr>
          </a:p>
          <a:p>
            <a:pPr algn="ctr"/>
            <a:r>
              <a:rPr lang="en-US" altLang="zh-CN" dirty="0">
                <a:solidFill>
                  <a:schemeClr val="bg1"/>
                </a:solidFill>
              </a:rPr>
              <a:t>(Only CDCs or administrator)</a:t>
            </a:r>
            <a:endParaRPr lang="en-US" altLang="zh-CN" dirty="0">
              <a:solidFill>
                <a:schemeClr val="bg1"/>
              </a:solidFill>
            </a:endParaRPr>
          </a:p>
        </p:txBody>
      </p:sp>
      <p:sp>
        <p:nvSpPr>
          <p:cNvPr id="6" name="文本框 5"/>
          <p:cNvSpPr txBox="1"/>
          <p:nvPr/>
        </p:nvSpPr>
        <p:spPr>
          <a:xfrm>
            <a:off x="5490504" y="3277243"/>
            <a:ext cx="2759112" cy="523220"/>
          </a:xfrm>
          <a:prstGeom prst="rect">
            <a:avLst/>
          </a:prstGeom>
          <a:noFill/>
        </p:spPr>
        <p:txBody>
          <a:bodyPr wrap="square" rtlCol="0">
            <a:spAutoFit/>
          </a:bodyPr>
          <a:lstStyle/>
          <a:p>
            <a:pPr algn="ctr"/>
            <a:r>
              <a:rPr lang="en-US" altLang="zh-CN" dirty="0">
                <a:solidFill>
                  <a:schemeClr val="bg1"/>
                </a:solidFill>
              </a:rPr>
              <a:t>Adding a certain vaccine to user</a:t>
            </a:r>
            <a:endParaRPr lang="en-US" altLang="zh-CN" dirty="0">
              <a:solidFill>
                <a:schemeClr val="bg1"/>
              </a:solidFill>
            </a:endParaRPr>
          </a:p>
          <a:p>
            <a:pPr algn="ctr"/>
            <a:r>
              <a:rPr lang="en-US" altLang="zh-CN" dirty="0">
                <a:solidFill>
                  <a:schemeClr val="bg1"/>
                </a:solidFill>
              </a:rPr>
              <a:t>(Only CDCs or administrator)</a:t>
            </a:r>
            <a:endParaRPr lang="en-US" altLang="zh-CN" dirty="0">
              <a:solidFill>
                <a:schemeClr val="bg1"/>
              </a:solidFill>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0000" y="0"/>
            <a:ext cx="7704000" cy="949500"/>
          </a:xfrm>
        </p:spPr>
        <p:txBody>
          <a:bodyPr/>
          <a:lstStyle/>
          <a:p>
            <a:r>
              <a:rPr lang="en-US" altLang="zh-CN" dirty="0">
                <a:solidFill>
                  <a:schemeClr val="tx1"/>
                </a:solidFill>
              </a:rPr>
              <a:t>Access Data</a:t>
            </a:r>
            <a:endParaRPr lang="zh-CN" altLang="en-US" dirty="0">
              <a:solidFill>
                <a:schemeClr val="tx1"/>
              </a:solidFill>
            </a:endParaRPr>
          </a:p>
        </p:txBody>
      </p:sp>
      <p:sp>
        <p:nvSpPr>
          <p:cNvPr id="3" name="文本占位符 2"/>
          <p:cNvSpPr>
            <a:spLocks noGrp="1"/>
          </p:cNvSpPr>
          <p:nvPr>
            <p:ph type="body" idx="1"/>
          </p:nvPr>
        </p:nvSpPr>
        <p:spPr>
          <a:xfrm>
            <a:off x="983214" y="1273950"/>
            <a:ext cx="7177572" cy="3243186"/>
          </a:xfrm>
        </p:spPr>
        <p:txBody>
          <a:bodyPr/>
          <a:lstStyle/>
          <a:p>
            <a:r>
              <a:rPr lang="en-US" altLang="zh-CN" sz="900" b="0" dirty="0">
                <a:solidFill>
                  <a:srgbClr val="9872A2"/>
                </a:solidFill>
                <a:effectLst/>
                <a:latin typeface="Consolas" panose="020B0609020204030204" pitchFamily="49" charset="0"/>
              </a:rPr>
              <a:t>function</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getUserInfo</a:t>
            </a:r>
            <a:r>
              <a:rPr lang="en-US" altLang="zh-CN" sz="900" b="0" dirty="0">
                <a:solidFill>
                  <a:srgbClr val="C5C8C6"/>
                </a:solidFill>
                <a:effectLst/>
                <a:latin typeface="Consolas" panose="020B0609020204030204" pitchFamily="49" charset="0"/>
              </a:rPr>
              <a:t>(</a:t>
            </a:r>
            <a:r>
              <a:rPr lang="en-US" altLang="zh-CN" sz="900" b="0" dirty="0">
                <a:solidFill>
                  <a:srgbClr val="C7444A"/>
                </a:solidFill>
                <a:effectLst/>
                <a:latin typeface="Consolas" panose="020B0609020204030204" pitchFamily="49" charset="0"/>
              </a:rPr>
              <a:t>address</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_user</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public</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onlyUser</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view</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returns</a:t>
            </a:r>
            <a:r>
              <a:rPr lang="en-US" altLang="zh-CN" sz="900" b="0" dirty="0">
                <a:solidFill>
                  <a:srgbClr val="C5C8C6"/>
                </a:solidFill>
                <a:effectLst/>
                <a:latin typeface="Consolas" panose="020B0609020204030204" pitchFamily="49" charset="0"/>
              </a:rPr>
              <a:t>(</a:t>
            </a:r>
            <a:r>
              <a:rPr lang="en-US" altLang="zh-CN" sz="900" b="0" dirty="0">
                <a:solidFill>
                  <a:srgbClr val="9872A2"/>
                </a:solidFill>
                <a:effectLst/>
                <a:latin typeface="Consolas" panose="020B0609020204030204" pitchFamily="49" charset="0"/>
              </a:rPr>
              <a:t>User</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err="1">
                <a:solidFill>
                  <a:srgbClr val="6089B4"/>
                </a:solidFill>
                <a:effectLst/>
                <a:latin typeface="Consolas" panose="020B0609020204030204" pitchFamily="49" charset="0"/>
              </a:rPr>
              <a:t>userinfo</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userinfo</a:t>
            </a:r>
            <a:r>
              <a:rPr lang="en-US" altLang="zh-CN" sz="900" b="0" dirty="0">
                <a:solidFill>
                  <a:srgbClr val="C5C8C6"/>
                </a:solidFill>
                <a:effectLst/>
                <a:latin typeface="Consolas" panose="020B0609020204030204" pitchFamily="49" charset="0"/>
              </a:rPr>
              <a: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user[_user];</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endParaRPr lang="en-US" altLang="zh-CN" sz="900" b="0" dirty="0">
              <a:solidFill>
                <a:srgbClr val="C5C8C6"/>
              </a:solidFill>
              <a:effectLst/>
              <a:latin typeface="Consolas" panose="020B0609020204030204" pitchFamily="49" charset="0"/>
            </a:endParaRPr>
          </a:p>
          <a:p>
            <a:endParaRPr lang="en-US" altLang="zh-CN" sz="900" b="0" dirty="0">
              <a:solidFill>
                <a:srgbClr val="C5C8C6"/>
              </a:solidFill>
              <a:effectLst/>
              <a:latin typeface="Consolas" panose="020B0609020204030204" pitchFamily="49" charset="0"/>
            </a:endParaRPr>
          </a:p>
          <a:p>
            <a:endParaRPr lang="en-US" altLang="zh-CN" sz="900" dirty="0">
              <a:solidFill>
                <a:srgbClr val="C5C8C6"/>
              </a:solidFill>
              <a:latin typeface="Consolas" panose="020B0609020204030204" pitchFamily="49" charset="0"/>
            </a:endParaRPr>
          </a:p>
          <a:p>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function</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getUserVacc</a:t>
            </a:r>
            <a:r>
              <a:rPr lang="en-US" altLang="zh-CN" sz="900" b="0" dirty="0">
                <a:solidFill>
                  <a:srgbClr val="C5C8C6"/>
                </a:solidFill>
                <a:effectLst/>
                <a:latin typeface="Consolas" panose="020B0609020204030204" pitchFamily="49" charset="0"/>
              </a:rPr>
              <a:t>(</a:t>
            </a:r>
            <a:r>
              <a:rPr lang="en-US" altLang="zh-CN" sz="900" b="0" dirty="0">
                <a:solidFill>
                  <a:srgbClr val="C7444A"/>
                </a:solidFill>
                <a:effectLst/>
                <a:latin typeface="Consolas" panose="020B0609020204030204" pitchFamily="49" charset="0"/>
              </a:rPr>
              <a:t>address</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_user</a:t>
            </a:r>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uint32</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_index</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public</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onlyUser</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view</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returns</a:t>
            </a:r>
            <a:r>
              <a:rPr lang="en-US" altLang="zh-CN" sz="900" b="0" dirty="0">
                <a:solidFill>
                  <a:srgbClr val="C5C8C6"/>
                </a:solidFill>
                <a:effectLst/>
                <a:latin typeface="Consolas" panose="020B0609020204030204" pitchFamily="49" charset="0"/>
              </a:rPr>
              <a:t>(</a:t>
            </a:r>
            <a:r>
              <a:rPr lang="en-US" altLang="zh-CN" sz="900" b="0" dirty="0">
                <a:solidFill>
                  <a:srgbClr val="9872A2"/>
                </a:solidFill>
                <a:effectLst/>
                <a:latin typeface="Consolas" panose="020B0609020204030204" pitchFamily="49" charset="0"/>
              </a:rPr>
              <a:t>Vaccine</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v</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C7444A"/>
                </a:solidFill>
                <a:effectLst/>
                <a:latin typeface="Consolas" panose="020B0609020204030204" pitchFamily="49" charset="0"/>
              </a:rPr>
              <a:t>uint32</a:t>
            </a:r>
            <a:r>
              <a:rPr lang="en-US" altLang="zh-CN" sz="900" b="0" dirty="0">
                <a:solidFill>
                  <a:srgbClr val="C5C8C6"/>
                </a:solidFill>
                <a:effectLst/>
                <a:latin typeface="Consolas" panose="020B0609020204030204" pitchFamily="49" charset="0"/>
              </a:rPr>
              <a:t> count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vaccineCount</a:t>
            </a:r>
            <a:r>
              <a:rPr lang="en-US" altLang="zh-CN" sz="900" b="0" dirty="0">
                <a:solidFill>
                  <a:srgbClr val="C5C8C6"/>
                </a:solidFill>
                <a:effectLst/>
                <a:latin typeface="Consolas" panose="020B0609020204030204" pitchFamily="49" charset="0"/>
              </a:rPr>
              <a:t>[_user];</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require</a:t>
            </a:r>
            <a:r>
              <a:rPr lang="en-US" altLang="zh-CN" sz="900" b="0" dirty="0">
                <a:solidFill>
                  <a:srgbClr val="C5C8C6"/>
                </a:solidFill>
                <a:effectLst/>
                <a:latin typeface="Consolas" panose="020B0609020204030204" pitchFamily="49" charset="0"/>
              </a:rPr>
              <a:t>(count </a:t>
            </a:r>
            <a:r>
              <a:rPr lang="en-US" altLang="zh-CN" sz="900" b="0" dirty="0">
                <a:solidFill>
                  <a:srgbClr val="676867"/>
                </a:solidFill>
                <a:effectLst/>
                <a:latin typeface="Consolas" panose="020B0609020204030204" pitchFamily="49" charset="0"/>
              </a:rPr>
              <a:t>&gt;</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0</a:t>
            </a:r>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require</a:t>
            </a:r>
            <a:r>
              <a:rPr lang="en-US" altLang="zh-CN" sz="900" b="0" dirty="0">
                <a:solidFill>
                  <a:srgbClr val="C5C8C6"/>
                </a:solidFill>
                <a:effectLst/>
                <a:latin typeface="Consolas" panose="020B0609020204030204" pitchFamily="49" charset="0"/>
              </a:rPr>
              <a:t>(_index </a:t>
            </a:r>
            <a:r>
              <a:rPr lang="en-US" altLang="zh-CN" sz="900" b="0" dirty="0">
                <a:solidFill>
                  <a:srgbClr val="676867"/>
                </a:solidFill>
                <a:effectLst/>
                <a:latin typeface="Consolas" panose="020B0609020204030204" pitchFamily="49" charset="0"/>
              </a:rPr>
              <a:t>&lt;</a:t>
            </a:r>
            <a:r>
              <a:rPr lang="en-US" altLang="zh-CN" sz="900" b="0" dirty="0">
                <a:solidFill>
                  <a:srgbClr val="C5C8C6"/>
                </a:solidFill>
                <a:effectLst/>
                <a:latin typeface="Consolas" panose="020B0609020204030204" pitchFamily="49" charset="0"/>
              </a:rPr>
              <a:t> count);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v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vaccine[_user][_index];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endParaRPr lang="en-US" altLang="zh-CN" sz="900" b="0" dirty="0">
              <a:solidFill>
                <a:srgbClr val="C5C8C6"/>
              </a:solidFill>
              <a:effectLst/>
              <a:latin typeface="Consolas" panose="020B0609020204030204" pitchFamily="49" charset="0"/>
            </a:endParaRPr>
          </a:p>
          <a:p>
            <a:endParaRPr lang="en-US" altLang="zh-CN" sz="900" dirty="0">
              <a:solidFill>
                <a:srgbClr val="C5C8C6"/>
              </a:solidFill>
              <a:latin typeface="Consolas" panose="020B0609020204030204" pitchFamily="49" charset="0"/>
            </a:endParaRPr>
          </a:p>
          <a:p>
            <a:endParaRPr lang="en-US" altLang="zh-CN" sz="900" b="0" dirty="0">
              <a:solidFill>
                <a:srgbClr val="C5C8C6"/>
              </a:solidFill>
              <a:effectLst/>
              <a:latin typeface="Consolas" panose="020B0609020204030204" pitchFamily="49" charset="0"/>
            </a:endParaRPr>
          </a:p>
          <a:p>
            <a:endParaRPr lang="en-US" altLang="zh-CN" sz="900" b="0" dirty="0">
              <a:solidFill>
                <a:srgbClr val="C5C8C6"/>
              </a:solidFill>
              <a:effectLst/>
              <a:latin typeface="Consolas" panose="020B0609020204030204" pitchFamily="49" charset="0"/>
            </a:endParaRPr>
          </a:p>
          <a:p>
            <a:r>
              <a:rPr lang="en-US" altLang="zh-CN" sz="900" b="0" dirty="0">
                <a:solidFill>
                  <a:srgbClr val="9872A2"/>
                </a:solidFill>
                <a:effectLst/>
                <a:latin typeface="Consolas" panose="020B0609020204030204" pitchFamily="49" charset="0"/>
              </a:rPr>
              <a:t>function</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getHospital</a:t>
            </a:r>
            <a:r>
              <a:rPr lang="en-US" altLang="zh-CN" sz="900" b="0" dirty="0">
                <a:solidFill>
                  <a:srgbClr val="C5C8C6"/>
                </a:solidFill>
                <a:effectLst/>
                <a:latin typeface="Consolas" panose="020B0609020204030204" pitchFamily="49" charset="0"/>
              </a:rPr>
              <a:t>(</a:t>
            </a:r>
            <a:r>
              <a:rPr lang="en-US" altLang="zh-CN" sz="900" b="0" dirty="0">
                <a:solidFill>
                  <a:srgbClr val="C7444A"/>
                </a:solidFill>
                <a:effectLst/>
                <a:latin typeface="Consolas" panose="020B0609020204030204" pitchFamily="49" charset="0"/>
              </a:rPr>
              <a:t>uint32</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_index</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public</a:t>
            </a:r>
            <a:r>
              <a:rPr lang="en-US" altLang="zh-CN" sz="900" b="0" dirty="0">
                <a:solidFill>
                  <a:srgbClr val="C5C8C6"/>
                </a:solidFill>
                <a:effectLst/>
                <a:latin typeface="Consolas" panose="020B0609020204030204" pitchFamily="49" charset="0"/>
              </a:rPr>
              <a:t> </a:t>
            </a:r>
            <a:r>
              <a:rPr lang="en-US" altLang="zh-CN" sz="900" b="0" dirty="0" err="1">
                <a:solidFill>
                  <a:srgbClr val="CE6700"/>
                </a:solidFill>
                <a:effectLst/>
                <a:latin typeface="Consolas" panose="020B0609020204030204" pitchFamily="49" charset="0"/>
              </a:rPr>
              <a:t>onlyUser</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view</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returns</a:t>
            </a:r>
            <a:r>
              <a:rPr lang="en-US" altLang="zh-CN" sz="900" b="0" dirty="0">
                <a:solidFill>
                  <a:srgbClr val="C5C8C6"/>
                </a:solidFill>
                <a:effectLst/>
                <a:latin typeface="Consolas" panose="020B0609020204030204" pitchFamily="49" charset="0"/>
              </a:rPr>
              <a:t>(</a:t>
            </a:r>
            <a:r>
              <a:rPr lang="en-US" altLang="zh-CN" sz="900" b="0" dirty="0">
                <a:solidFill>
                  <a:srgbClr val="9872A2"/>
                </a:solidFill>
                <a:effectLst/>
                <a:latin typeface="Consolas" panose="020B0609020204030204" pitchFamily="49" charset="0"/>
              </a:rPr>
              <a:t>Hospital</a:t>
            </a:r>
            <a:r>
              <a:rPr lang="en-US" altLang="zh-CN" sz="900" b="0" dirty="0">
                <a:solidFill>
                  <a:srgbClr val="C5C8C6"/>
                </a:solidFill>
                <a:effectLst/>
                <a:latin typeface="Consolas" panose="020B0609020204030204" pitchFamily="49" charset="0"/>
              </a:rPr>
              <a:t> </a:t>
            </a:r>
            <a:r>
              <a:rPr lang="en-US" altLang="zh-CN" sz="900" b="0" dirty="0">
                <a:solidFill>
                  <a:srgbClr val="9872A2"/>
                </a:solidFill>
                <a:effectLst/>
                <a:latin typeface="Consolas" panose="020B0609020204030204" pitchFamily="49" charset="0"/>
              </a:rPr>
              <a:t>memory</a:t>
            </a:r>
            <a:r>
              <a:rPr lang="en-US" altLang="zh-CN" sz="900" b="0" dirty="0">
                <a:solidFill>
                  <a:srgbClr val="C5C8C6"/>
                </a:solidFill>
                <a:effectLst/>
                <a:latin typeface="Consolas" panose="020B0609020204030204" pitchFamily="49" charset="0"/>
              </a:rPr>
              <a:t> </a:t>
            </a:r>
            <a:r>
              <a:rPr lang="en-US" altLang="zh-CN" sz="900" b="0" dirty="0">
                <a:solidFill>
                  <a:srgbClr val="6089B4"/>
                </a:solidFill>
                <a:effectLst/>
                <a:latin typeface="Consolas" panose="020B0609020204030204" pitchFamily="49" charset="0"/>
              </a:rPr>
              <a:t>v</a:t>
            </a:r>
            <a:r>
              <a:rPr lang="en-US" altLang="zh-CN" sz="900" b="0" dirty="0">
                <a:solidFill>
                  <a:srgbClr val="C5C8C6"/>
                </a:solidFill>
                <a:effectLst/>
                <a:latin typeface="Consolas" panose="020B0609020204030204" pitchFamily="49" charset="0"/>
              </a:rPr>
              <a:t>) {</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    v </a:t>
            </a:r>
            <a:r>
              <a:rPr lang="en-US" altLang="zh-CN" sz="900" b="0" dirty="0">
                <a:solidFill>
                  <a:srgbClr val="676867"/>
                </a:solidFill>
                <a:effectLst/>
                <a:latin typeface="Consolas" panose="020B0609020204030204" pitchFamily="49" charset="0"/>
              </a:rPr>
              <a:t>=</a:t>
            </a:r>
            <a:r>
              <a:rPr lang="en-US" altLang="zh-CN" sz="900" b="0" dirty="0">
                <a:solidFill>
                  <a:srgbClr val="C5C8C6"/>
                </a:solidFill>
                <a:effectLst/>
                <a:latin typeface="Consolas" panose="020B0609020204030204" pitchFamily="49" charset="0"/>
              </a:rPr>
              <a:t> </a:t>
            </a:r>
            <a:r>
              <a:rPr lang="en-US" altLang="zh-CN" sz="900" b="0" dirty="0" err="1">
                <a:solidFill>
                  <a:srgbClr val="C5C8C6"/>
                </a:solidFill>
                <a:effectLst/>
                <a:latin typeface="Consolas" panose="020B0609020204030204" pitchFamily="49" charset="0"/>
              </a:rPr>
              <a:t>hospitalArray</a:t>
            </a:r>
            <a:r>
              <a:rPr lang="en-US" altLang="zh-CN" sz="900" b="0" dirty="0">
                <a:solidFill>
                  <a:srgbClr val="C5C8C6"/>
                </a:solidFill>
                <a:effectLst/>
                <a:latin typeface="Consolas" panose="020B0609020204030204" pitchFamily="49" charset="0"/>
              </a:rPr>
              <a:t>[_index];</a:t>
            </a:r>
            <a:endParaRPr lang="en-US" altLang="zh-CN" sz="900" b="0" dirty="0">
              <a:solidFill>
                <a:srgbClr val="C5C8C6"/>
              </a:solidFill>
              <a:effectLst/>
              <a:latin typeface="Consolas" panose="020B0609020204030204" pitchFamily="49" charset="0"/>
            </a:endParaRPr>
          </a:p>
          <a:p>
            <a:r>
              <a:rPr lang="en-US" altLang="zh-CN" sz="900" b="0" dirty="0">
                <a:solidFill>
                  <a:srgbClr val="C5C8C6"/>
                </a:solidFill>
                <a:effectLst/>
                <a:latin typeface="Consolas" panose="020B0609020204030204" pitchFamily="49" charset="0"/>
              </a:rPr>
              <a:t>}</a:t>
            </a:r>
            <a:endParaRPr lang="en-US" altLang="zh-CN" sz="900" b="0" dirty="0">
              <a:solidFill>
                <a:srgbClr val="C5C8C6"/>
              </a:solidFill>
              <a:effectLst/>
              <a:latin typeface="Consolas" panose="020B0609020204030204" pitchFamily="49" charset="0"/>
            </a:endParaRPr>
          </a:p>
          <a:p>
            <a:endParaRPr lang="en-US" altLang="zh-CN" sz="900" b="0" dirty="0">
              <a:solidFill>
                <a:srgbClr val="C5C8C6"/>
              </a:solidFill>
              <a:effectLst/>
              <a:latin typeface="Consolas" panose="020B0609020204030204" pitchFamily="49" charset="0"/>
            </a:endParaRPr>
          </a:p>
          <a:p>
            <a:endParaRPr lang="zh-CN" altLang="en-US" sz="900" dirty="0"/>
          </a:p>
        </p:txBody>
      </p:sp>
      <p:sp>
        <p:nvSpPr>
          <p:cNvPr id="4" name="文本框 3"/>
          <p:cNvSpPr txBox="1"/>
          <p:nvPr/>
        </p:nvSpPr>
        <p:spPr>
          <a:xfrm>
            <a:off x="4690404" y="1635895"/>
            <a:ext cx="2759112" cy="523220"/>
          </a:xfrm>
          <a:prstGeom prst="rect">
            <a:avLst/>
          </a:prstGeom>
          <a:noFill/>
        </p:spPr>
        <p:txBody>
          <a:bodyPr wrap="square" rtlCol="0">
            <a:spAutoFit/>
          </a:bodyPr>
          <a:lstStyle/>
          <a:p>
            <a:pPr algn="ctr"/>
            <a:r>
              <a:rPr lang="en-US" altLang="zh-CN" dirty="0">
                <a:solidFill>
                  <a:schemeClr val="bg1"/>
                </a:solidFill>
              </a:rPr>
              <a:t>Accessing to its own information</a:t>
            </a:r>
            <a:endParaRPr lang="en-US" altLang="zh-CN" dirty="0">
              <a:solidFill>
                <a:schemeClr val="bg1"/>
              </a:solidFill>
            </a:endParaRPr>
          </a:p>
          <a:p>
            <a:pPr algn="ctr"/>
            <a:r>
              <a:rPr lang="en-US" altLang="zh-CN" dirty="0">
                <a:solidFill>
                  <a:schemeClr val="bg1"/>
                </a:solidFill>
              </a:rPr>
              <a:t>(CDCs, administrator and user)</a:t>
            </a:r>
            <a:endParaRPr lang="en-US" altLang="zh-CN" dirty="0">
              <a:solidFill>
                <a:schemeClr val="bg1"/>
              </a:solidFill>
            </a:endParaRPr>
          </a:p>
        </p:txBody>
      </p:sp>
      <p:sp>
        <p:nvSpPr>
          <p:cNvPr id="5" name="文本框 4"/>
          <p:cNvSpPr txBox="1"/>
          <p:nvPr/>
        </p:nvSpPr>
        <p:spPr>
          <a:xfrm>
            <a:off x="4434606" y="2787473"/>
            <a:ext cx="3270708" cy="523220"/>
          </a:xfrm>
          <a:prstGeom prst="rect">
            <a:avLst/>
          </a:prstGeom>
          <a:noFill/>
        </p:spPr>
        <p:txBody>
          <a:bodyPr wrap="square" rtlCol="0">
            <a:spAutoFit/>
          </a:bodyPr>
          <a:lstStyle/>
          <a:p>
            <a:pPr algn="ctr"/>
            <a:r>
              <a:rPr lang="en-US" altLang="zh-CN" dirty="0">
                <a:solidFill>
                  <a:schemeClr val="bg1"/>
                </a:solidFill>
              </a:rPr>
              <a:t>Accessing to its own vaccine receiving</a:t>
            </a:r>
            <a:endParaRPr lang="en-US" altLang="zh-CN" dirty="0">
              <a:solidFill>
                <a:schemeClr val="bg1"/>
              </a:solidFill>
            </a:endParaRPr>
          </a:p>
          <a:p>
            <a:pPr algn="ctr"/>
            <a:r>
              <a:rPr lang="en-US" altLang="zh-CN" dirty="0">
                <a:solidFill>
                  <a:schemeClr val="bg1"/>
                </a:solidFill>
              </a:rPr>
              <a:t>(CDCs, administrator and user)</a:t>
            </a:r>
            <a:endParaRPr lang="en-US" altLang="zh-CN" dirty="0">
              <a:solidFill>
                <a:schemeClr val="bg1"/>
              </a:solidFill>
            </a:endParaRPr>
          </a:p>
        </p:txBody>
      </p:sp>
      <p:sp>
        <p:nvSpPr>
          <p:cNvPr id="6" name="文本框 5"/>
          <p:cNvSpPr txBox="1"/>
          <p:nvPr/>
        </p:nvSpPr>
        <p:spPr>
          <a:xfrm>
            <a:off x="4434606" y="3931545"/>
            <a:ext cx="3270708" cy="523220"/>
          </a:xfrm>
          <a:prstGeom prst="rect">
            <a:avLst/>
          </a:prstGeom>
          <a:noFill/>
        </p:spPr>
        <p:txBody>
          <a:bodyPr wrap="square" rtlCol="0">
            <a:spAutoFit/>
          </a:bodyPr>
          <a:lstStyle/>
          <a:p>
            <a:pPr algn="ctr"/>
            <a:r>
              <a:rPr lang="en-US" altLang="zh-CN" dirty="0">
                <a:solidFill>
                  <a:schemeClr val="bg1"/>
                </a:solidFill>
              </a:rPr>
              <a:t>Accessing to all of CDCs or hospitals</a:t>
            </a:r>
            <a:endParaRPr lang="en-US" altLang="zh-CN" dirty="0">
              <a:solidFill>
                <a:schemeClr val="bg1"/>
              </a:solidFill>
            </a:endParaRPr>
          </a:p>
          <a:p>
            <a:pPr algn="ctr"/>
            <a:r>
              <a:rPr lang="en-US" altLang="zh-CN" dirty="0">
                <a:solidFill>
                  <a:schemeClr val="bg1"/>
                </a:solidFill>
              </a:rPr>
              <a:t>(CDCs, administrator and user)</a:t>
            </a:r>
            <a:endParaRPr lang="en-US" altLang="zh-CN" dirty="0">
              <a:solidFill>
                <a:schemeClr val="bg1"/>
              </a:solidFill>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8"/>
          <p:cNvSpPr txBox="1">
            <a:spLocks noGrp="1"/>
          </p:cNvSpPr>
          <p:nvPr>
            <p:ph type="ctrTitle"/>
          </p:nvPr>
        </p:nvSpPr>
        <p:spPr>
          <a:xfrm>
            <a:off x="565880" y="2006770"/>
            <a:ext cx="4969500" cy="84683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CN" sz="5400" dirty="0">
                <a:latin typeface="Oswald" panose="00000500000000000000" pitchFamily="2" charset="0"/>
              </a:rPr>
              <a:t>Application Usage</a:t>
            </a:r>
            <a:endParaRPr lang="en-US" altLang="zh-CN" sz="4400" dirty="0">
              <a:solidFill>
                <a:schemeClr val="dk2"/>
              </a:solidFill>
              <a:latin typeface="Oswald" panose="00000500000000000000" pitchFamily="2" charset="0"/>
              <a:ea typeface="Oswald" panose="00000500000000000000"/>
              <a:cs typeface="Oswald" panose="00000500000000000000"/>
              <a:sym typeface="Oswald" panose="00000500000000000000"/>
            </a:endParaRPr>
          </a:p>
        </p:txBody>
      </p:sp>
      <p:sp>
        <p:nvSpPr>
          <p:cNvPr id="530" name="Google Shape;530;p38"/>
          <p:cNvSpPr txBox="1"/>
          <p:nvPr/>
        </p:nvSpPr>
        <p:spPr>
          <a:xfrm>
            <a:off x="6589900" y="759950"/>
            <a:ext cx="2554200" cy="25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dirty="0">
                <a:solidFill>
                  <a:schemeClr val="lt1"/>
                </a:solidFill>
                <a:latin typeface="Barlow SemiBold" panose="00000700000000000000"/>
                <a:ea typeface="Barlow SemiBold" panose="00000700000000000000"/>
                <a:cs typeface="Barlow SemiBold" panose="00000700000000000000"/>
                <a:sym typeface="Barlow SemiBold" panose="00000700000000000000"/>
              </a:rPr>
              <a:t>4</a:t>
            </a:r>
            <a:endParaRPr sz="9600" dirty="0">
              <a:solidFill>
                <a:schemeClr val="lt1"/>
              </a:solidFill>
              <a:latin typeface="Barlow SemiBold" panose="00000700000000000000"/>
              <a:ea typeface="Barlow SemiBold" panose="00000700000000000000"/>
              <a:cs typeface="Barlow SemiBold" panose="00000700000000000000"/>
              <a:sym typeface="Barlow SemiBold" panose="00000700000000000000"/>
            </a:endParaRPr>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Login</a:t>
            </a:r>
            <a:endParaRPr lang="zh-CN" altLang="en-US" dirty="0"/>
          </a:p>
        </p:txBody>
      </p:sp>
      <p:sp>
        <p:nvSpPr>
          <p:cNvPr id="3" name="灯片编号占位符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fld>
            <a:endParaRPr lang="en-GB"/>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31598"/>
          <a:stretch>
            <a:fillRect/>
          </a:stretch>
        </p:blipFill>
        <p:spPr bwMode="auto">
          <a:xfrm>
            <a:off x="614975" y="1559179"/>
            <a:ext cx="3683825" cy="3508302"/>
          </a:xfrm>
          <a:prstGeom prst="rect">
            <a:avLst/>
          </a:prstGeom>
          <a:noFill/>
          <a:ln>
            <a:noFill/>
          </a:ln>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1648" r="31500"/>
          <a:stretch>
            <a:fillRect/>
          </a:stretch>
        </p:blipFill>
        <p:spPr bwMode="auto">
          <a:xfrm>
            <a:off x="4845202" y="1559179"/>
            <a:ext cx="1983042" cy="3504978"/>
          </a:xfrm>
          <a:prstGeom prst="rect">
            <a:avLst/>
          </a:prstGeom>
          <a:noFill/>
          <a:ln>
            <a:noFill/>
          </a:ln>
        </p:spPr>
      </p:pic>
      <p:sp>
        <p:nvSpPr>
          <p:cNvPr id="6" name="文本框 5"/>
          <p:cNvSpPr txBox="1"/>
          <p:nvPr/>
        </p:nvSpPr>
        <p:spPr>
          <a:xfrm>
            <a:off x="6954012" y="2263140"/>
            <a:ext cx="2103120" cy="1338828"/>
          </a:xfrm>
          <a:prstGeom prst="rect">
            <a:avLst/>
          </a:prstGeom>
          <a:noFill/>
        </p:spPr>
        <p:txBody>
          <a:bodyPr wrap="square" rtlCol="0">
            <a:spAutoFit/>
          </a:bodyPr>
          <a:lstStyle/>
          <a:p>
            <a:pPr>
              <a:lnSpc>
                <a:spcPct val="90000"/>
              </a:lnSpc>
              <a:buClr>
                <a:schemeClr val="lt1"/>
              </a:buClr>
              <a:buSzPts val="3000"/>
            </a:pPr>
            <a:r>
              <a:rPr lang="en-US" altLang="zh-CN" sz="3000" dirty="0">
                <a:solidFill>
                  <a:schemeClr val="tx1"/>
                </a:solidFill>
                <a:latin typeface="Barlow SemiBold" panose="00000700000000000000"/>
                <a:sym typeface="Barlow SemiBold" panose="00000700000000000000"/>
              </a:rPr>
              <a:t>Two Client</a:t>
            </a:r>
            <a:endParaRPr lang="en-US" altLang="zh-CN" sz="3000" dirty="0">
              <a:solidFill>
                <a:schemeClr val="tx1"/>
              </a:solidFill>
              <a:latin typeface="Barlow SemiBold" panose="00000700000000000000"/>
              <a:sym typeface="Barlow SemiBold" panose="00000700000000000000"/>
            </a:endParaRPr>
          </a:p>
          <a:p>
            <a:pPr marL="457200" indent="-457200">
              <a:lnSpc>
                <a:spcPct val="90000"/>
              </a:lnSpc>
              <a:buClrTx/>
              <a:buSzPts val="3000"/>
              <a:buFont typeface="Arial" panose="020B0604020202090204" pitchFamily="34" charset="0"/>
              <a:buChar char="•"/>
            </a:pPr>
            <a:r>
              <a:rPr lang="en-US" altLang="zh-CN" sz="3000" dirty="0">
                <a:solidFill>
                  <a:schemeClr val="tx1"/>
                </a:solidFill>
                <a:latin typeface="Barlow SemiBold" panose="00000700000000000000"/>
                <a:sym typeface="Barlow SemiBold" panose="00000700000000000000"/>
              </a:rPr>
              <a:t>User</a:t>
            </a:r>
            <a:endParaRPr lang="en-US" altLang="zh-CN" sz="3000" dirty="0">
              <a:solidFill>
                <a:schemeClr val="tx1"/>
              </a:solidFill>
              <a:latin typeface="Barlow SemiBold" panose="00000700000000000000"/>
              <a:sym typeface="Barlow SemiBold" panose="00000700000000000000"/>
            </a:endParaRPr>
          </a:p>
          <a:p>
            <a:pPr marL="457200" indent="-457200">
              <a:lnSpc>
                <a:spcPct val="90000"/>
              </a:lnSpc>
              <a:buClrTx/>
              <a:buSzPts val="3000"/>
              <a:buFont typeface="Arial" panose="020B0604020202090204" pitchFamily="34" charset="0"/>
              <a:buChar char="•"/>
            </a:pPr>
            <a:r>
              <a:rPr lang="en-US" altLang="zh-CN" sz="3000" dirty="0">
                <a:solidFill>
                  <a:schemeClr val="tx1"/>
                </a:solidFill>
                <a:latin typeface="Barlow SemiBold" panose="00000700000000000000"/>
                <a:sym typeface="Barlow SemiBold" panose="00000700000000000000"/>
              </a:rPr>
              <a:t>CDCs</a:t>
            </a:r>
            <a:endParaRPr lang="zh-CN" altLang="en-US" sz="3000" dirty="0">
              <a:solidFill>
                <a:schemeClr val="tx1"/>
              </a:solidFill>
              <a:latin typeface="Barlow SemiBold" panose="00000700000000000000"/>
              <a:sym typeface="Barlow SemiBold" panose="00000700000000000000"/>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User Client</a:t>
            </a:r>
            <a:endParaRPr lang="zh-CN" altLang="en-US" dirty="0"/>
          </a:p>
        </p:txBody>
      </p:sp>
      <p:sp>
        <p:nvSpPr>
          <p:cNvPr id="3" name="灯片编号占位符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fld>
            <a:endParaRPr lang="en-GB"/>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31616" t="13515" r="26413" b="11224"/>
          <a:stretch>
            <a:fillRect/>
          </a:stretch>
        </p:blipFill>
        <p:spPr bwMode="auto">
          <a:xfrm>
            <a:off x="528339" y="1479523"/>
            <a:ext cx="2155614" cy="2515581"/>
          </a:xfrm>
          <a:prstGeom prst="rect">
            <a:avLst/>
          </a:prstGeom>
          <a:noFill/>
          <a:ln>
            <a:noFill/>
          </a:ln>
        </p:spPr>
      </p:pic>
      <p:sp>
        <p:nvSpPr>
          <p:cNvPr id="5" name="文本框 4"/>
          <p:cNvSpPr txBox="1"/>
          <p:nvPr/>
        </p:nvSpPr>
        <p:spPr>
          <a:xfrm>
            <a:off x="760354" y="3958709"/>
            <a:ext cx="1479662" cy="313932"/>
          </a:xfrm>
          <a:prstGeom prst="rect">
            <a:avLst/>
          </a:prstGeom>
          <a:noFill/>
        </p:spPr>
        <p:txBody>
          <a:bodyPr wrap="square" rtlCol="0">
            <a:spAutoFit/>
          </a:bodyPr>
          <a:lstStyle/>
          <a:p>
            <a:pPr>
              <a:lnSpc>
                <a:spcPct val="90000"/>
              </a:lnSpc>
              <a:buClr>
                <a:schemeClr val="lt1"/>
              </a:buClr>
              <a:buSzPts val="3000"/>
            </a:pPr>
            <a:r>
              <a:rPr lang="en-US" altLang="zh-CN" sz="1600" dirty="0">
                <a:solidFill>
                  <a:schemeClr val="tx1"/>
                </a:solidFill>
                <a:latin typeface="Barlow SemiBold" panose="00000700000000000000"/>
                <a:sym typeface="Barlow SemiBold" panose="00000700000000000000"/>
              </a:rPr>
              <a:t>Bind passport</a:t>
            </a:r>
            <a:endParaRPr lang="en-US" altLang="zh-CN" sz="1600" dirty="0">
              <a:solidFill>
                <a:schemeClr val="tx1"/>
              </a:solidFill>
              <a:latin typeface="Barlow SemiBold" panose="00000700000000000000"/>
              <a:sym typeface="Barlow SemiBold" panose="00000700000000000000"/>
            </a:endParaRP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3448" t="13348" r="33021" b="12230"/>
          <a:stretch>
            <a:fillRect/>
          </a:stretch>
        </p:blipFill>
        <p:spPr bwMode="auto">
          <a:xfrm>
            <a:off x="3710585" y="1345656"/>
            <a:ext cx="1413974" cy="2066856"/>
          </a:xfrm>
          <a:prstGeom prst="rect">
            <a:avLst/>
          </a:prstGeom>
          <a:noFill/>
          <a:ln>
            <a:noFill/>
          </a:ln>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3449" t="14406" r="32247" b="11570"/>
          <a:stretch>
            <a:fillRect/>
          </a:stretch>
        </p:blipFill>
        <p:spPr bwMode="auto">
          <a:xfrm>
            <a:off x="5434589" y="1345656"/>
            <a:ext cx="1413974" cy="2066856"/>
          </a:xfrm>
          <a:prstGeom prst="rect">
            <a:avLst/>
          </a:prstGeom>
          <a:noFill/>
          <a:ln>
            <a:noFill/>
          </a:ln>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33275" t="13742" r="33107" b="11971"/>
          <a:stretch>
            <a:fillRect/>
          </a:stretch>
        </p:blipFill>
        <p:spPr bwMode="auto">
          <a:xfrm>
            <a:off x="7094866" y="1297613"/>
            <a:ext cx="1413974" cy="2060518"/>
          </a:xfrm>
          <a:prstGeom prst="rect">
            <a:avLst/>
          </a:prstGeom>
          <a:noFill/>
          <a:ln>
            <a:noFill/>
          </a:ln>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12984" t="13211" r="12973" b="22439"/>
          <a:stretch>
            <a:fillRect/>
          </a:stretch>
        </p:blipFill>
        <p:spPr bwMode="auto">
          <a:xfrm>
            <a:off x="4608096" y="3428855"/>
            <a:ext cx="2954597" cy="1671078"/>
          </a:xfrm>
          <a:prstGeom prst="rect">
            <a:avLst/>
          </a:prstGeom>
          <a:noFill/>
          <a:ln>
            <a:noFill/>
          </a:ln>
        </p:spPr>
      </p:pic>
      <p:sp>
        <p:nvSpPr>
          <p:cNvPr id="11" name="箭头: 右 10"/>
          <p:cNvSpPr/>
          <p:nvPr/>
        </p:nvSpPr>
        <p:spPr>
          <a:xfrm>
            <a:off x="2683953" y="2825612"/>
            <a:ext cx="698554" cy="355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847967" y="3003571"/>
            <a:ext cx="1139209" cy="230832"/>
          </a:xfrm>
          <a:prstGeom prst="rect">
            <a:avLst/>
          </a:prstGeom>
          <a:noFill/>
        </p:spPr>
        <p:txBody>
          <a:bodyPr wrap="square" rtlCol="0">
            <a:spAutoFit/>
          </a:bodyPr>
          <a:lstStyle/>
          <a:p>
            <a:pP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Vaccine records</a:t>
            </a:r>
            <a:endParaRPr lang="en-US" altLang="zh-CN" sz="1000" dirty="0">
              <a:solidFill>
                <a:schemeClr val="tx1"/>
              </a:solidFill>
              <a:latin typeface="Barlow SemiBold" panose="00000700000000000000"/>
              <a:sym typeface="Barlow SemiBold" panose="00000700000000000000"/>
            </a:endParaRPr>
          </a:p>
        </p:txBody>
      </p:sp>
      <p:sp>
        <p:nvSpPr>
          <p:cNvPr id="13" name="文本框 12"/>
          <p:cNvSpPr txBox="1"/>
          <p:nvPr/>
        </p:nvSpPr>
        <p:spPr>
          <a:xfrm>
            <a:off x="5925922" y="2299030"/>
            <a:ext cx="1277972" cy="230832"/>
          </a:xfrm>
          <a:prstGeom prst="rect">
            <a:avLst/>
          </a:prstGeom>
          <a:noFill/>
        </p:spPr>
        <p:txBody>
          <a:bodyPr wrap="square" rtlCol="0">
            <a:spAutoFit/>
          </a:bodyPr>
          <a:lstStyle/>
          <a:p>
            <a:pP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All kinds of vaccine</a:t>
            </a:r>
            <a:endParaRPr lang="en-US" altLang="zh-CN" sz="1000" dirty="0">
              <a:solidFill>
                <a:schemeClr val="tx1"/>
              </a:solidFill>
              <a:latin typeface="Barlow SemiBold" panose="00000700000000000000"/>
              <a:sym typeface="Barlow SemiBold" panose="00000700000000000000"/>
            </a:endParaRPr>
          </a:p>
        </p:txBody>
      </p:sp>
      <p:sp>
        <p:nvSpPr>
          <p:cNvPr id="14" name="文本框 13"/>
          <p:cNvSpPr txBox="1"/>
          <p:nvPr/>
        </p:nvSpPr>
        <p:spPr>
          <a:xfrm>
            <a:off x="7123063" y="3003571"/>
            <a:ext cx="1357580" cy="230832"/>
          </a:xfrm>
          <a:prstGeom prst="rect">
            <a:avLst/>
          </a:prstGeom>
          <a:noFill/>
        </p:spPr>
        <p:txBody>
          <a:bodyPr wrap="square" rtlCol="0">
            <a:spAutoFit/>
          </a:bodyPr>
          <a:lstStyle/>
          <a:p>
            <a:pP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All hospitals or CDCs</a:t>
            </a:r>
            <a:endParaRPr lang="en-US" altLang="zh-CN" sz="1000" dirty="0">
              <a:solidFill>
                <a:schemeClr val="tx1"/>
              </a:solidFill>
              <a:latin typeface="Barlow SemiBold" panose="00000700000000000000"/>
              <a:sym typeface="Barlow SemiBold" panose="00000700000000000000"/>
            </a:endParaRPr>
          </a:p>
        </p:txBody>
      </p:sp>
      <p:sp>
        <p:nvSpPr>
          <p:cNvPr id="15" name="文本框 14"/>
          <p:cNvSpPr txBox="1"/>
          <p:nvPr/>
        </p:nvSpPr>
        <p:spPr>
          <a:xfrm>
            <a:off x="6107576" y="4531568"/>
            <a:ext cx="1422171" cy="230832"/>
          </a:xfrm>
          <a:prstGeom prst="rect">
            <a:avLst/>
          </a:prstGeom>
          <a:noFill/>
        </p:spPr>
        <p:txBody>
          <a:bodyPr wrap="square" rtlCol="0">
            <a:spAutoFit/>
          </a:bodyPr>
          <a:lstStyle/>
          <a:p>
            <a:pP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User’s full information</a:t>
            </a:r>
            <a:endParaRPr lang="en-US" altLang="zh-CN" sz="1000" dirty="0">
              <a:solidFill>
                <a:schemeClr val="tx1"/>
              </a:solidFill>
              <a:latin typeface="Barlow SemiBold" panose="00000700000000000000"/>
              <a:sym typeface="Barlow SemiBold" panose="00000700000000000000"/>
            </a:endParaRPr>
          </a:p>
        </p:txBody>
      </p:sp>
      <p:cxnSp>
        <p:nvCxnSpPr>
          <p:cNvPr id="17" name="直接箭头连接符 16"/>
          <p:cNvCxnSpPr/>
          <p:nvPr/>
        </p:nvCxnSpPr>
        <p:spPr>
          <a:xfrm flipV="1">
            <a:off x="3847967" y="2205548"/>
            <a:ext cx="145908" cy="219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5789920" y="2159314"/>
            <a:ext cx="145908" cy="219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728899" y="2108102"/>
            <a:ext cx="145908" cy="219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5721865" y="4422525"/>
            <a:ext cx="262665" cy="132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220765" y="2112200"/>
            <a:ext cx="3613200" cy="919500"/>
          </a:xfrm>
        </p:spPr>
        <p:txBody>
          <a:bodyPr/>
          <a:p>
            <a:r>
              <a:rPr lang="en-US" altLang="zh-CN"/>
              <a:t>Project idea</a:t>
            </a:r>
            <a:endParaRPr lang="en-US" altLang="zh-CN"/>
          </a:p>
        </p:txBody>
      </p:sp>
      <p:sp>
        <p:nvSpPr>
          <p:cNvPr id="2" name="灯片编号占位符 1"/>
          <p:cNvSpPr>
            <a:spLocks noGrp="1"/>
          </p:cNvSpPr>
          <p:nvPr>
            <p:ph type="sldNum" idx="12"/>
          </p:nvPr>
        </p:nvSpPr>
        <p:spPr/>
        <p:txBody>
          <a:bodyPr/>
          <a:p>
            <a:pPr marL="0" lvl="0" indent="0" algn="ctr" rtl="0">
              <a:spcBef>
                <a:spcPts val="0"/>
              </a:spcBef>
              <a:spcAft>
                <a:spcPts val="0"/>
              </a:spcAft>
              <a:buNone/>
            </a:pPr>
            <a:fld id="{00000000-1234-1234-1234-123412341234}" type="slidenum">
              <a:rPr lang="en-GB"/>
            </a:fld>
            <a:endParaRPr lang="en-GB"/>
          </a:p>
        </p:txBody>
      </p:sp>
      <p:sp>
        <p:nvSpPr>
          <p:cNvPr id="5" name="文本框 4"/>
          <p:cNvSpPr txBox="1"/>
          <p:nvPr/>
        </p:nvSpPr>
        <p:spPr>
          <a:xfrm>
            <a:off x="4941570" y="1046480"/>
            <a:ext cx="3311525" cy="2891790"/>
          </a:xfrm>
          <a:prstGeom prst="rect">
            <a:avLst/>
          </a:prstGeom>
          <a:noFill/>
        </p:spPr>
        <p:txBody>
          <a:bodyPr wrap="square" rtlCol="0" anchor="t">
            <a:spAutoFit/>
          </a:bodyPr>
          <a:p>
            <a:r>
              <a:rPr lang="zh-CN" altLang="en-US">
                <a:solidFill>
                  <a:schemeClr val="bg1"/>
                </a:solidFill>
              </a:rPr>
              <a:t>Firstly, we aims at reducing privacy invasion and prevent discrimination against those non-vaccinated.</a:t>
            </a:r>
            <a:endParaRPr lang="zh-CN" altLang="en-US">
              <a:solidFill>
                <a:schemeClr val="bg1"/>
              </a:solidFill>
            </a:endParaRPr>
          </a:p>
          <a:p>
            <a:r>
              <a:rPr lang="zh-CN" altLang="en-US">
                <a:solidFill>
                  <a:schemeClr val="bg1"/>
                </a:solidFill>
              </a:rPr>
              <a:t>Secondly,we are to ensure the security of vaccination passports and prevent tampering and</a:t>
            </a:r>
            <a:endParaRPr lang="zh-CN" altLang="en-US">
              <a:solidFill>
                <a:schemeClr val="bg1"/>
              </a:solidFill>
            </a:endParaRPr>
          </a:p>
          <a:p>
            <a:r>
              <a:rPr lang="zh-CN" altLang="en-US">
                <a:solidFill>
                  <a:schemeClr val="bg1"/>
                </a:solidFill>
              </a:rPr>
              <a:t>counterfeiting.Thirdly, our vaccine passport update digital identity timely and gain regional recognition.Last</a:t>
            </a:r>
            <a:endParaRPr lang="zh-CN" altLang="en-US">
              <a:solidFill>
                <a:schemeClr val="bg1"/>
              </a:solidFill>
            </a:endParaRPr>
          </a:p>
          <a:p>
            <a:r>
              <a:rPr lang="zh-CN" altLang="en-US">
                <a:solidFill>
                  <a:schemeClr val="bg1"/>
                </a:solidFill>
              </a:rPr>
              <a:t>but not least, our system are designed to be easy to use for everybody and the information safety is also</a:t>
            </a:r>
            <a:endParaRPr lang="zh-CN" altLang="en-US">
              <a:solidFill>
                <a:schemeClr val="bg1"/>
              </a:solidFill>
            </a:endParaRPr>
          </a:p>
          <a:p>
            <a:r>
              <a:rPr lang="zh-CN" altLang="en-US">
                <a:solidFill>
                  <a:schemeClr val="bg1"/>
                </a:solidFill>
              </a:rPr>
              <a:t>g</a:t>
            </a:r>
            <a:endParaRPr lang="zh-CN" altLang="en-US">
              <a:solidFill>
                <a:schemeClr val="bg1"/>
              </a:solidFill>
            </a:endParaRP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CDCs Client</a:t>
            </a:r>
            <a:endParaRPr lang="zh-CN" altLang="en-US" dirty="0"/>
          </a:p>
        </p:txBody>
      </p:sp>
      <p:sp>
        <p:nvSpPr>
          <p:cNvPr id="3" name="灯片编号占位符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fld>
            <a:endParaRPr lang="en-GB"/>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34054" t="14930" r="33967" b="12674"/>
          <a:stretch>
            <a:fillRect/>
          </a:stretch>
        </p:blipFill>
        <p:spPr bwMode="auto">
          <a:xfrm>
            <a:off x="1203127" y="1554769"/>
            <a:ext cx="1683385" cy="2479675"/>
          </a:xfrm>
          <a:prstGeom prst="rect">
            <a:avLst/>
          </a:prstGeom>
          <a:noFill/>
          <a:ln>
            <a:noFill/>
          </a:ln>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4141" t="14667" r="33880" b="12543"/>
          <a:stretch>
            <a:fillRect/>
          </a:stretch>
        </p:blipFill>
        <p:spPr bwMode="auto">
          <a:xfrm>
            <a:off x="3640741" y="1554769"/>
            <a:ext cx="1642745" cy="2491740"/>
          </a:xfrm>
          <a:prstGeom prst="rect">
            <a:avLst/>
          </a:prstGeom>
          <a:noFill/>
          <a:ln>
            <a:noFill/>
          </a:ln>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3706" t="14665" r="33708" b="12674"/>
          <a:stretch>
            <a:fillRect/>
          </a:stretch>
        </p:blipFill>
        <p:spPr bwMode="auto">
          <a:xfrm>
            <a:off x="6037715" y="1554769"/>
            <a:ext cx="1715135" cy="2489200"/>
          </a:xfrm>
          <a:prstGeom prst="rect">
            <a:avLst/>
          </a:prstGeom>
          <a:noFill/>
          <a:ln>
            <a:noFill/>
          </a:ln>
        </p:spPr>
      </p:pic>
      <p:sp>
        <p:nvSpPr>
          <p:cNvPr id="7" name="文本框 6"/>
          <p:cNvSpPr txBox="1"/>
          <p:nvPr/>
        </p:nvSpPr>
        <p:spPr>
          <a:xfrm>
            <a:off x="1293365" y="4170796"/>
            <a:ext cx="1502908" cy="369332"/>
          </a:xfrm>
          <a:prstGeom prst="rect">
            <a:avLst/>
          </a:prstGeom>
          <a:noFill/>
        </p:spPr>
        <p:txBody>
          <a:bodyPr wrap="square" rtlCol="0">
            <a:spAutoFit/>
          </a:bodyPr>
          <a:lstStyle/>
          <a:p>
            <a:pPr algn="ct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Add hospitals or CDCs</a:t>
            </a:r>
            <a:endParaRPr lang="en-US" altLang="zh-CN" sz="1000" dirty="0">
              <a:solidFill>
                <a:schemeClr val="tx1"/>
              </a:solidFill>
              <a:latin typeface="Barlow SemiBold" panose="00000700000000000000"/>
              <a:sym typeface="Barlow SemiBold" panose="00000700000000000000"/>
            </a:endParaRPr>
          </a:p>
          <a:p>
            <a:pPr algn="ct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(Only administrator)</a:t>
            </a:r>
            <a:endParaRPr lang="en-US" altLang="zh-CN" sz="1000" dirty="0">
              <a:solidFill>
                <a:schemeClr val="tx1"/>
              </a:solidFill>
              <a:latin typeface="Barlow SemiBold" panose="00000700000000000000"/>
              <a:sym typeface="Barlow SemiBold" panose="00000700000000000000"/>
            </a:endParaRPr>
          </a:p>
        </p:txBody>
      </p:sp>
      <p:sp>
        <p:nvSpPr>
          <p:cNvPr id="8" name="文本框 7"/>
          <p:cNvSpPr txBox="1"/>
          <p:nvPr/>
        </p:nvSpPr>
        <p:spPr>
          <a:xfrm>
            <a:off x="3526790" y="4170796"/>
            <a:ext cx="1870646" cy="369332"/>
          </a:xfrm>
          <a:prstGeom prst="rect">
            <a:avLst/>
          </a:prstGeom>
          <a:noFill/>
        </p:spPr>
        <p:txBody>
          <a:bodyPr wrap="square" rtlCol="0">
            <a:spAutoFit/>
          </a:bodyPr>
          <a:lstStyle/>
          <a:p>
            <a:pPr algn="ct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Add vaccine records</a:t>
            </a:r>
            <a:endParaRPr lang="en-US" altLang="zh-CN" sz="1000" dirty="0">
              <a:solidFill>
                <a:schemeClr val="tx1"/>
              </a:solidFill>
              <a:latin typeface="Barlow SemiBold" panose="00000700000000000000"/>
              <a:sym typeface="Barlow SemiBold" panose="00000700000000000000"/>
            </a:endParaRPr>
          </a:p>
          <a:p>
            <a:pPr algn="ct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(Only administrator and CDCs)</a:t>
            </a:r>
            <a:endParaRPr lang="en-US" altLang="zh-CN" sz="1000" dirty="0">
              <a:solidFill>
                <a:schemeClr val="tx1"/>
              </a:solidFill>
              <a:latin typeface="Barlow SemiBold" panose="00000700000000000000"/>
              <a:sym typeface="Barlow SemiBold" panose="00000700000000000000"/>
            </a:endParaRPr>
          </a:p>
        </p:txBody>
      </p:sp>
      <p:sp>
        <p:nvSpPr>
          <p:cNvPr id="9" name="文本框 8"/>
          <p:cNvSpPr txBox="1"/>
          <p:nvPr/>
        </p:nvSpPr>
        <p:spPr>
          <a:xfrm>
            <a:off x="6143828" y="4170796"/>
            <a:ext cx="1502908" cy="369332"/>
          </a:xfrm>
          <a:prstGeom prst="rect">
            <a:avLst/>
          </a:prstGeom>
          <a:noFill/>
        </p:spPr>
        <p:txBody>
          <a:bodyPr wrap="square" rtlCol="0">
            <a:spAutoFit/>
          </a:bodyPr>
          <a:lstStyle/>
          <a:p>
            <a:pPr algn="ct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Add vaccine</a:t>
            </a:r>
            <a:endParaRPr lang="en-US" altLang="zh-CN" sz="1000" dirty="0">
              <a:solidFill>
                <a:schemeClr val="tx1"/>
              </a:solidFill>
              <a:latin typeface="Barlow SemiBold" panose="00000700000000000000"/>
              <a:sym typeface="Barlow SemiBold" panose="00000700000000000000"/>
            </a:endParaRPr>
          </a:p>
          <a:p>
            <a:pPr algn="ctr">
              <a:lnSpc>
                <a:spcPct val="90000"/>
              </a:lnSpc>
              <a:buClr>
                <a:schemeClr val="lt1"/>
              </a:buClr>
              <a:buSzPts val="3000"/>
            </a:pPr>
            <a:r>
              <a:rPr lang="en-US" altLang="zh-CN" sz="1000" dirty="0">
                <a:solidFill>
                  <a:schemeClr val="tx1"/>
                </a:solidFill>
                <a:latin typeface="Barlow SemiBold" panose="00000700000000000000"/>
                <a:sym typeface="Barlow SemiBold" panose="00000700000000000000"/>
              </a:rPr>
              <a:t>(Only administrator)</a:t>
            </a:r>
            <a:endParaRPr lang="en-US" altLang="zh-CN" sz="1000" dirty="0">
              <a:solidFill>
                <a:schemeClr val="tx1"/>
              </a:solidFill>
              <a:latin typeface="Barlow SemiBold" panose="00000700000000000000"/>
              <a:sym typeface="Barlow SemiBold" panose="00000700000000000000"/>
            </a:endParaRPr>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8"/>
          <p:cNvSpPr txBox="1">
            <a:spLocks noGrp="1"/>
          </p:cNvSpPr>
          <p:nvPr>
            <p:ph type="ctrTitle"/>
          </p:nvPr>
        </p:nvSpPr>
        <p:spPr>
          <a:xfrm>
            <a:off x="565880" y="2006770"/>
            <a:ext cx="4969500" cy="84683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CN" sz="5400">
                <a:ea typeface="宋体" charset="0"/>
                <a:sym typeface="+mn-ea"/>
              </a:rPr>
              <a:t>The</a:t>
            </a:r>
            <a:r>
              <a:rPr lang="zh-CN" altLang="en-US" sz="5400">
                <a:ea typeface="宋体" charset="0"/>
                <a:sym typeface="+mn-ea"/>
              </a:rPr>
              <a:t> Future</a:t>
            </a:r>
            <a:endParaRPr lang="en-US" altLang="zh-CN" sz="4400" dirty="0">
              <a:solidFill>
                <a:schemeClr val="dk2"/>
              </a:solidFill>
              <a:latin typeface="Oswald" panose="00000500000000000000" pitchFamily="2" charset="0"/>
              <a:ea typeface="Oswald" panose="00000500000000000000"/>
              <a:cs typeface="Oswald" panose="00000500000000000000"/>
              <a:sym typeface="Oswald" panose="00000500000000000000"/>
            </a:endParaRPr>
          </a:p>
        </p:txBody>
      </p:sp>
      <p:sp>
        <p:nvSpPr>
          <p:cNvPr id="530" name="Google Shape;530;p38"/>
          <p:cNvSpPr txBox="1"/>
          <p:nvPr/>
        </p:nvSpPr>
        <p:spPr>
          <a:xfrm>
            <a:off x="6589900" y="759950"/>
            <a:ext cx="2554200" cy="25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dirty="0">
                <a:solidFill>
                  <a:schemeClr val="lt1"/>
                </a:solidFill>
                <a:latin typeface="Barlow SemiBold" panose="00000700000000000000"/>
                <a:ea typeface="Barlow SemiBold" panose="00000700000000000000"/>
                <a:cs typeface="Barlow SemiBold" panose="00000700000000000000"/>
                <a:sym typeface="Barlow SemiBold" panose="00000700000000000000"/>
              </a:rPr>
              <a:t>5</a:t>
            </a:r>
            <a:endParaRPr lang="en-US" sz="9600" dirty="0">
              <a:solidFill>
                <a:schemeClr val="lt1"/>
              </a:solidFill>
              <a:latin typeface="Barlow SemiBold" panose="00000700000000000000"/>
              <a:ea typeface="Barlow SemiBold" panose="00000700000000000000"/>
              <a:cs typeface="Barlow SemiBold" panose="00000700000000000000"/>
              <a:sym typeface="Barlow SemiBold" panose="00000700000000000000"/>
            </a:endParaRPr>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a typeface="宋体" charset="0"/>
              </a:rPr>
              <a:t> Future of V-pass</a:t>
            </a:r>
            <a:endParaRPr lang="zh-CN" altLang="en-US">
              <a:ea typeface="宋体" charset="0"/>
            </a:endParaRPr>
          </a:p>
        </p:txBody>
      </p:sp>
      <p:sp>
        <p:nvSpPr>
          <p:cNvPr id="3" name="文本占位符 2"/>
          <p:cNvSpPr>
            <a:spLocks noGrp="1"/>
          </p:cNvSpPr>
          <p:nvPr>
            <p:ph type="body" idx="1"/>
          </p:nvPr>
        </p:nvSpPr>
        <p:spPr>
          <a:xfrm>
            <a:off x="603885" y="1704975"/>
            <a:ext cx="8355330" cy="2715895"/>
          </a:xfrm>
        </p:spPr>
        <p:txBody>
          <a:bodyPr/>
          <a:p>
            <a:pPr marL="88900" indent="0">
              <a:buNone/>
            </a:pPr>
            <a:r>
              <a:rPr lang="zh-CN" altLang="en-US" sz="2000"/>
              <a:t> </a:t>
            </a:r>
            <a:r>
              <a:rPr lang="en-US" altLang="zh-CN" sz="2000"/>
              <a:t>T</a:t>
            </a:r>
            <a:r>
              <a:rPr lang="zh-CN" altLang="en-US" sz="2000"/>
              <a:t>here are several progresses we aim to realize in the future.</a:t>
            </a:r>
            <a:r>
              <a:rPr lang="en-US" altLang="zh-CN" sz="2000"/>
              <a:t>..</a:t>
            </a:r>
            <a:endParaRPr lang="en-US" altLang="zh-CN" sz="2000"/>
          </a:p>
          <a:p>
            <a:pPr marL="88900" indent="0">
              <a:buNone/>
            </a:pPr>
            <a:endParaRPr lang="zh-CN" altLang="en-US" sz="1800"/>
          </a:p>
          <a:p>
            <a:r>
              <a:rPr lang="zh-CN" altLang="en-US" sz="1800">
                <a:sym typeface="+mn-ea"/>
              </a:rPr>
              <a:t>First, the vaccination history can be</a:t>
            </a:r>
            <a:r>
              <a:rPr lang="en-US" altLang="zh-CN" sz="1800">
                <a:sym typeface="+mn-ea"/>
              </a:rPr>
              <a:t> </a:t>
            </a:r>
            <a:r>
              <a:rPr lang="zh-CN" altLang="en-US" sz="1800">
                <a:sym typeface="+mn-ea"/>
              </a:rPr>
              <a:t>presented in the form of QR code with color(green represents qualified vaccination, red ones vice</a:t>
            </a:r>
            <a:r>
              <a:rPr lang="en-US" altLang="zh-CN" sz="1800">
                <a:sym typeface="+mn-ea"/>
              </a:rPr>
              <a:t> versa</a:t>
            </a:r>
            <a:endParaRPr lang="en-US" altLang="zh-CN" sz="1800">
              <a:sym typeface="+mn-ea"/>
            </a:endParaRPr>
          </a:p>
          <a:p>
            <a:r>
              <a:rPr lang="zh-CN" altLang="en-US" sz="1800">
                <a:sym typeface="+mn-ea"/>
              </a:rPr>
              <a:t>Secondly, this project can also be applied to the nuclear acid test, while one was tested, the record is</a:t>
            </a:r>
            <a:r>
              <a:rPr lang="en-US" altLang="zh-CN" sz="1800">
                <a:sym typeface="+mn-ea"/>
              </a:rPr>
              <a:t> </a:t>
            </a:r>
            <a:r>
              <a:rPr lang="zh-CN" altLang="en-US" sz="1800">
                <a:sym typeface="+mn-ea"/>
              </a:rPr>
              <a:t>added to the blockchain. </a:t>
            </a:r>
            <a:endParaRPr lang="zh-CN" altLang="en-US" sz="1800"/>
          </a:p>
          <a:p>
            <a:r>
              <a:rPr lang="zh-CN" altLang="en-US" sz="1800">
                <a:sym typeface="+mn-ea"/>
              </a:rPr>
              <a:t>Furthermore, this project has the vision and possibility to be applied to a wider</a:t>
            </a:r>
            <a:r>
              <a:rPr lang="en-US" altLang="zh-CN" sz="1800">
                <a:sym typeface="+mn-ea"/>
              </a:rPr>
              <a:t> </a:t>
            </a:r>
            <a:r>
              <a:rPr lang="zh-CN" altLang="en-US" sz="1800">
                <a:sym typeface="+mn-ea"/>
              </a:rPr>
              <a:t>medical use, such as a electronic medical record which is able to record patient’s past medical history.</a:t>
            </a:r>
            <a:endParaRPr lang="zh-CN" altLang="en-US" sz="1800"/>
          </a:p>
          <a:p>
            <a:endParaRPr lang="zh-CN" altLang="en-US" sz="1800"/>
          </a:p>
          <a:p>
            <a:endParaRPr lang="zh-CN" altLang="en-US" sz="1800"/>
          </a:p>
        </p:txBody>
      </p:sp>
      <p:sp>
        <p:nvSpPr>
          <p:cNvPr id="5" name="灯片编号占位符 4"/>
          <p:cNvSpPr>
            <a:spLocks noGrp="1"/>
          </p:cNvSpPr>
          <p:nvPr>
            <p:ph type="sldNum" idx="12"/>
          </p:nvPr>
        </p:nvSpPr>
        <p:spPr/>
        <p:txBody>
          <a:bodyPr/>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8"/>
          <p:cNvSpPr txBox="1">
            <a:spLocks noGrp="1"/>
          </p:cNvSpPr>
          <p:nvPr>
            <p:ph type="ctrTitle"/>
          </p:nvPr>
        </p:nvSpPr>
        <p:spPr>
          <a:xfrm>
            <a:off x="565880" y="2006770"/>
            <a:ext cx="4969500" cy="84683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CN" sz="5400">
                <a:ea typeface="宋体" charset="0"/>
                <a:sym typeface="+mn-ea"/>
              </a:rPr>
              <a:t>Summary</a:t>
            </a:r>
            <a:endParaRPr lang="en-US" altLang="zh-CN" sz="5400">
              <a:ea typeface="宋体" charset="0"/>
              <a:sym typeface="+mn-ea"/>
            </a:endParaRPr>
          </a:p>
        </p:txBody>
      </p:sp>
      <p:sp>
        <p:nvSpPr>
          <p:cNvPr id="530" name="Google Shape;530;p38"/>
          <p:cNvSpPr txBox="1"/>
          <p:nvPr/>
        </p:nvSpPr>
        <p:spPr>
          <a:xfrm>
            <a:off x="6589900" y="759950"/>
            <a:ext cx="2554200" cy="25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dirty="0">
                <a:solidFill>
                  <a:schemeClr val="lt1"/>
                </a:solidFill>
                <a:latin typeface="Barlow SemiBold" panose="00000700000000000000"/>
                <a:ea typeface="Barlow SemiBold" panose="00000700000000000000"/>
                <a:cs typeface="Barlow SemiBold" panose="00000700000000000000"/>
                <a:sym typeface="Barlow SemiBold" panose="00000700000000000000"/>
              </a:rPr>
              <a:t>6</a:t>
            </a:r>
            <a:endParaRPr lang="en-US" sz="9600" dirty="0">
              <a:solidFill>
                <a:schemeClr val="lt1"/>
              </a:solidFill>
              <a:latin typeface="Barlow SemiBold" panose="00000700000000000000"/>
              <a:ea typeface="Barlow SemiBold" panose="00000700000000000000"/>
              <a:cs typeface="Barlow SemiBold" panose="00000700000000000000"/>
              <a:sym typeface="Barlow SemiBold" panose="00000700000000000000"/>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0"/>
          <p:cNvSpPr txBox="1">
            <a:spLocks noGrp="1"/>
          </p:cNvSpPr>
          <p:nvPr>
            <p:ph type="body" idx="1"/>
          </p:nvPr>
        </p:nvSpPr>
        <p:spPr>
          <a:xfrm>
            <a:off x="1479135" y="1509233"/>
            <a:ext cx="6956817" cy="2715600"/>
          </a:xfrm>
          <a:prstGeom prst="rect">
            <a:avLst/>
          </a:prstGeom>
        </p:spPr>
        <p:txBody>
          <a:bodyPr spcFirstLastPara="1" wrap="square" lIns="0" tIns="0" rIns="0" bIns="0" anchor="t" anchorCtr="0">
            <a:noAutofit/>
          </a:bodyPr>
          <a:lstStyle/>
          <a:p>
            <a:pPr marL="285750" indent="-285750"/>
            <a:r>
              <a:rPr lang="en-US" altLang="zh-CN" sz="1400" spc="-100" dirty="0">
                <a:latin typeface="Fira Code" panose="020B0809050000020004" pitchFamily="49" charset="0"/>
                <a:ea typeface="Fira Code" panose="020B0809050000020004" pitchFamily="49" charset="0"/>
                <a:cs typeface="Fira Code" panose="020B0809050000020004" pitchFamily="49" charset="0"/>
              </a:rPr>
              <a:t>Promotion of V-pass</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457200" lvl="1" indent="0">
              <a:buNone/>
            </a:pPr>
            <a:r>
              <a:rPr lang="en-US" altLang="zh-CN" sz="1400" spc="-100" dirty="0">
                <a:latin typeface="Fira Code" panose="020B0809050000020004" pitchFamily="49" charset="0"/>
                <a:ea typeface="Fira Code" panose="020B0809050000020004" pitchFamily="49" charset="0"/>
                <a:cs typeface="Fira Code" panose="020B0809050000020004" pitchFamily="49" charset="0"/>
              </a:rPr>
              <a:t>Easier regional consensus</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628650" lvl="1" indent="-171450"/>
            <a:r>
              <a:rPr lang="en-US" altLang="zh-CN" sz="1100" dirty="0">
                <a:latin typeface="Eras Demi ITC" panose="020B0805030504020804" pitchFamily="34" charset="0"/>
              </a:rPr>
              <a:t>The V-pass application adopts the decentralized technology of blockchain Ethereum, which enables authorized hospitals to add vaccination records and write them into the blockchain database, thereby ensuring that the added vaccination records are not modified.</a:t>
            </a:r>
            <a:endParaRPr lang="en-US" altLang="zh-CN" sz="1100" dirty="0">
              <a:latin typeface="Eras Demi ITC" panose="020B0805030504020804" pitchFamily="34" charset="0"/>
            </a:endParaRPr>
          </a:p>
          <a:p>
            <a:pPr marL="628650" lvl="1" indent="-171450"/>
            <a:endParaRPr lang="en-US" altLang="zh-CN" sz="1400" spc="-100" dirty="0">
              <a:latin typeface="Eras Demi ITC" panose="020B0805030504020804" pitchFamily="34" charset="0"/>
              <a:ea typeface="Fira Code" panose="020B0809050000020004" pitchFamily="49" charset="0"/>
              <a:cs typeface="Fira Code" panose="020B0809050000020004" pitchFamily="49" charset="0"/>
            </a:endParaRPr>
          </a:p>
          <a:p>
            <a:pPr marL="457200" lvl="1" indent="0">
              <a:buNone/>
            </a:pPr>
            <a:r>
              <a:rPr lang="en-US" altLang="zh-CN" sz="1400" spc="-100" dirty="0">
                <a:latin typeface="Fira Code" panose="020B0809050000020004" pitchFamily="49" charset="0"/>
                <a:ea typeface="Fira Code" panose="020B0809050000020004" pitchFamily="49" charset="0"/>
                <a:cs typeface="Fira Code" panose="020B0809050000020004" pitchFamily="49" charset="0"/>
              </a:rPr>
              <a:t>Need more authoritative recognition</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628650" lvl="1" indent="-171450"/>
            <a:r>
              <a:rPr lang="en-US" altLang="zh-CN" sz="1100" dirty="0">
                <a:latin typeface="Eras Demi ITC" panose="020B0805030504020804" pitchFamily="34" charset="0"/>
              </a:rPr>
              <a:t>It is very important to get the recognition of the government, health organizations and other institutions, which can accelerate the promotion of the application. </a:t>
            </a:r>
            <a:endParaRPr lang="en-US" altLang="zh-CN" sz="1100" dirty="0">
              <a:latin typeface="Eras Demi ITC" panose="020B0805030504020804" pitchFamily="34" charset="0"/>
            </a:endParaRPr>
          </a:p>
          <a:p>
            <a:pPr marL="457200" lvl="1" indent="0">
              <a:buNone/>
            </a:pP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285750" indent="-285750"/>
            <a:r>
              <a:rPr lang="en-US" altLang="zh-CN" sz="1400" spc="-100" dirty="0">
                <a:latin typeface="Fira Code" panose="020B0809050000020004" pitchFamily="49" charset="0"/>
                <a:ea typeface="Fira Code" panose="020B0809050000020004" pitchFamily="49" charset="0"/>
                <a:cs typeface="Fira Code" panose="020B0809050000020004" pitchFamily="49" charset="0"/>
              </a:rPr>
              <a:t>Who will pay the gas fee</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457200" lvl="1" indent="0">
              <a:buNone/>
            </a:pPr>
            <a:r>
              <a:rPr lang="en-US" altLang="zh-CN" sz="1400" spc="-100" dirty="0">
                <a:latin typeface="Fira Code" panose="020B0809050000020004" pitchFamily="49" charset="0"/>
                <a:ea typeface="Fira Code" panose="020B0809050000020004" pitchFamily="49" charset="0"/>
                <a:cs typeface="Fira Code" panose="020B0809050000020004" pitchFamily="49" charset="0"/>
              </a:rPr>
              <a:t>Users pay for initial identity binding</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457200" lvl="1" indent="0">
              <a:buNone/>
            </a:pPr>
            <a:r>
              <a:rPr lang="en-US" altLang="zh-CN" sz="1400" spc="-100" dirty="0">
                <a:latin typeface="Fira Code" panose="020B0809050000020004" pitchFamily="49" charset="0"/>
                <a:ea typeface="Fira Code" panose="020B0809050000020004" pitchFamily="49" charset="0"/>
                <a:cs typeface="Fira Code" panose="020B0809050000020004" pitchFamily="49" charset="0"/>
              </a:rPr>
              <a:t>Add hospitals and vaccines, record vaccination---paid by hospitals/charge fee of users</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457200" lvl="1" indent="0">
              <a:buNone/>
            </a:pP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0" indent="0">
              <a:buNone/>
            </a:pPr>
            <a:endParaRPr lang="en-US" altLang="zh-CN" sz="1400" dirty="0"/>
          </a:p>
          <a:p>
            <a:pPr marL="0" lvl="0" indent="0" algn="l" rtl="0">
              <a:spcBef>
                <a:spcPts val="600"/>
              </a:spcBef>
              <a:spcAft>
                <a:spcPts val="0"/>
              </a:spcAft>
              <a:buNone/>
            </a:pPr>
            <a:endParaRPr lang="en-US" altLang="zh-CN" sz="1400" dirty="0"/>
          </a:p>
        </p:txBody>
      </p:sp>
      <p:sp>
        <p:nvSpPr>
          <p:cNvPr id="235" name="Google Shape;235;p20"/>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sz="4400" spc="-100" dirty="0">
                <a:latin typeface="Oswald" panose="00000500000000000000" pitchFamily="2" charset="0"/>
                <a:ea typeface="Fira Code" panose="020B0809050000020004" pitchFamily="49" charset="0"/>
                <a:cs typeface="Fira Code" panose="020B0809050000020004" pitchFamily="49" charset="0"/>
              </a:rPr>
              <a:t>Solution of Hard Problems</a:t>
            </a:r>
            <a:endParaRPr lang="en-US" altLang="zh-CN" sz="4400" spc="-100" dirty="0">
              <a:latin typeface="Oswald" panose="00000500000000000000" pitchFamily="2" charset="0"/>
              <a:ea typeface="Fira Code" panose="020B0809050000020004" pitchFamily="49" charset="0"/>
              <a:cs typeface="Fira Code" panose="020B0809050000020004" pitchFamily="49" charset="0"/>
            </a:endParaRPr>
          </a:p>
        </p:txBody>
      </p:sp>
      <p:sp>
        <p:nvSpPr>
          <p:cNvPr id="237" name="Google Shape;237;p20"/>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38" name="Google Shape;238;p20"/>
          <p:cNvSpPr/>
          <p:nvPr/>
        </p:nvSpPr>
        <p:spPr>
          <a:xfrm>
            <a:off x="8435952" y="316647"/>
            <a:ext cx="362203" cy="420623"/>
          </a:xfrm>
          <a:custGeom>
            <a:avLst/>
            <a:gdLst/>
            <a:ahLst/>
            <a:cxnLst/>
            <a:rect l="l" t="t" r="r" b="b"/>
            <a:pathLst>
              <a:path w="393699" h="457199" extrusionOk="0">
                <a:moveTo>
                  <a:pt x="393700" y="423863"/>
                </a:moveTo>
                <a:cubicBezTo>
                  <a:pt x="393700" y="442274"/>
                  <a:pt x="379012" y="457200"/>
                  <a:pt x="360893" y="457200"/>
                </a:cubicBezTo>
                <a:cubicBezTo>
                  <a:pt x="360893" y="457200"/>
                  <a:pt x="360892" y="457200"/>
                  <a:pt x="360892" y="457200"/>
                </a:cubicBezTo>
                <a:lnTo>
                  <a:pt x="32808" y="457200"/>
                </a:lnTo>
                <a:cubicBezTo>
                  <a:pt x="14689" y="457200"/>
                  <a:pt x="0" y="442274"/>
                  <a:pt x="0" y="423863"/>
                </a:cubicBezTo>
                <a:cubicBezTo>
                  <a:pt x="0" y="405451"/>
                  <a:pt x="14689" y="390525"/>
                  <a:pt x="32808" y="390525"/>
                </a:cubicBezTo>
                <a:lnTo>
                  <a:pt x="273534" y="390525"/>
                </a:lnTo>
                <a:cubicBezTo>
                  <a:pt x="324697" y="333222"/>
                  <a:pt x="322668" y="245222"/>
                  <a:pt x="268921" y="190416"/>
                </a:cubicBezTo>
                <a:lnTo>
                  <a:pt x="302058" y="156744"/>
                </a:lnTo>
                <a:cubicBezTo>
                  <a:pt x="362964" y="218855"/>
                  <a:pt x="374997" y="314887"/>
                  <a:pt x="331351" y="390525"/>
                </a:cubicBezTo>
                <a:lnTo>
                  <a:pt x="360892" y="390525"/>
                </a:lnTo>
                <a:cubicBezTo>
                  <a:pt x="379011" y="390525"/>
                  <a:pt x="393700" y="405450"/>
                  <a:pt x="393700" y="423862"/>
                </a:cubicBezTo>
                <a:cubicBezTo>
                  <a:pt x="393700" y="423862"/>
                  <a:pt x="393700" y="423863"/>
                  <a:pt x="393700" y="423863"/>
                </a:cubicBezTo>
                <a:close/>
                <a:moveTo>
                  <a:pt x="200910" y="237469"/>
                </a:moveTo>
                <a:lnTo>
                  <a:pt x="346673" y="89355"/>
                </a:lnTo>
                <a:cubicBezTo>
                  <a:pt x="352046" y="83896"/>
                  <a:pt x="352046" y="75044"/>
                  <a:pt x="346673" y="69585"/>
                </a:cubicBezTo>
                <a:lnTo>
                  <a:pt x="304297" y="26526"/>
                </a:lnTo>
                <a:cubicBezTo>
                  <a:pt x="298925" y="21067"/>
                  <a:pt x="290214" y="21067"/>
                  <a:pt x="284841" y="26526"/>
                </a:cubicBezTo>
                <a:lnTo>
                  <a:pt x="139078" y="174640"/>
                </a:lnTo>
                <a:cubicBezTo>
                  <a:pt x="133706" y="180100"/>
                  <a:pt x="133706" y="188951"/>
                  <a:pt x="139078" y="194410"/>
                </a:cubicBezTo>
                <a:lnTo>
                  <a:pt x="181454" y="237469"/>
                </a:lnTo>
                <a:cubicBezTo>
                  <a:pt x="186827" y="242928"/>
                  <a:pt x="195538" y="242928"/>
                  <a:pt x="200910" y="237469"/>
                </a:cubicBezTo>
                <a:close/>
                <a:moveTo>
                  <a:pt x="368660" y="44780"/>
                </a:moveTo>
                <a:lnTo>
                  <a:pt x="368660" y="44780"/>
                </a:lnTo>
                <a:cubicBezTo>
                  <a:pt x="374151" y="39200"/>
                  <a:pt x="374151" y="30154"/>
                  <a:pt x="368660" y="24574"/>
                </a:cubicBezTo>
                <a:lnTo>
                  <a:pt x="348594" y="4185"/>
                </a:lnTo>
                <a:cubicBezTo>
                  <a:pt x="343103" y="-1395"/>
                  <a:pt x="334200" y="-1395"/>
                  <a:pt x="328710" y="4185"/>
                </a:cubicBezTo>
                <a:lnTo>
                  <a:pt x="328710" y="4185"/>
                </a:lnTo>
                <a:cubicBezTo>
                  <a:pt x="323218" y="9764"/>
                  <a:pt x="323218" y="18811"/>
                  <a:pt x="328710" y="24390"/>
                </a:cubicBezTo>
                <a:lnTo>
                  <a:pt x="348775" y="44780"/>
                </a:lnTo>
                <a:cubicBezTo>
                  <a:pt x="354266" y="50359"/>
                  <a:pt x="363169" y="50359"/>
                  <a:pt x="368660" y="44780"/>
                </a:cubicBezTo>
                <a:close/>
                <a:moveTo>
                  <a:pt x="156555" y="260306"/>
                </a:moveTo>
                <a:lnTo>
                  <a:pt x="156555" y="260306"/>
                </a:lnTo>
                <a:cubicBezTo>
                  <a:pt x="162046" y="254726"/>
                  <a:pt x="162046" y="245680"/>
                  <a:pt x="156555" y="240100"/>
                </a:cubicBezTo>
                <a:lnTo>
                  <a:pt x="136489" y="219711"/>
                </a:lnTo>
                <a:cubicBezTo>
                  <a:pt x="130998" y="214132"/>
                  <a:pt x="122095" y="214132"/>
                  <a:pt x="116604" y="219711"/>
                </a:cubicBezTo>
                <a:lnTo>
                  <a:pt x="116604" y="219711"/>
                </a:lnTo>
                <a:cubicBezTo>
                  <a:pt x="111113" y="225290"/>
                  <a:pt x="111113" y="234337"/>
                  <a:pt x="116604" y="239917"/>
                </a:cubicBezTo>
                <a:lnTo>
                  <a:pt x="136670" y="260306"/>
                </a:lnTo>
                <a:cubicBezTo>
                  <a:pt x="142161" y="265885"/>
                  <a:pt x="151064" y="265885"/>
                  <a:pt x="156555" y="260306"/>
                </a:cubicBezTo>
                <a:close/>
                <a:moveTo>
                  <a:pt x="196850" y="357188"/>
                </a:moveTo>
                <a:lnTo>
                  <a:pt x="196850" y="357188"/>
                </a:lnTo>
                <a:cubicBezTo>
                  <a:pt x="196850" y="349297"/>
                  <a:pt x="190555" y="342900"/>
                  <a:pt x="182789" y="342900"/>
                </a:cubicBezTo>
                <a:lnTo>
                  <a:pt x="14061" y="342900"/>
                </a:lnTo>
                <a:cubicBezTo>
                  <a:pt x="6295" y="342900"/>
                  <a:pt x="0" y="349297"/>
                  <a:pt x="0" y="357188"/>
                </a:cubicBezTo>
                <a:lnTo>
                  <a:pt x="0" y="357188"/>
                </a:lnTo>
                <a:cubicBezTo>
                  <a:pt x="0" y="365078"/>
                  <a:pt x="6295" y="371475"/>
                  <a:pt x="14061" y="371475"/>
                </a:cubicBezTo>
                <a:lnTo>
                  <a:pt x="182789" y="371475"/>
                </a:lnTo>
                <a:cubicBezTo>
                  <a:pt x="190555" y="371475"/>
                  <a:pt x="196850" y="365078"/>
                  <a:pt x="196850" y="357188"/>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3999" y="1705175"/>
            <a:ext cx="7555621" cy="2715600"/>
          </a:xfrm>
        </p:spPr>
        <p:txBody>
          <a:bodyPr/>
          <a:lstStyle/>
          <a:p>
            <a:pPr marL="285750" indent="-285750"/>
            <a:r>
              <a:rPr lang="en-US" altLang="zh-CN" sz="1400" spc="-100" dirty="0">
                <a:latin typeface="Fira Code" panose="020B0809050000020004" pitchFamily="49" charset="0"/>
                <a:ea typeface="Fira Code" panose="020B0809050000020004" pitchFamily="49" charset="0"/>
                <a:cs typeface="Fira Code" panose="020B0809050000020004" pitchFamily="49" charset="0"/>
              </a:rPr>
              <a:t>Permissions issues and counterfeiting</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457200" lvl="1" indent="0">
              <a:buNone/>
            </a:pPr>
            <a:r>
              <a:rPr lang="en-US" altLang="zh-CN" sz="1400" spc="-100" dirty="0">
                <a:latin typeface="Fira Code" panose="020B0809050000020004" pitchFamily="49" charset="0"/>
                <a:ea typeface="Fira Code" panose="020B0809050000020004" pitchFamily="49" charset="0"/>
                <a:cs typeface="Fira Code" panose="020B0809050000020004" pitchFamily="49" charset="0"/>
              </a:rPr>
              <a:t>User---log in, bind passports, and query</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457200" lvl="1" indent="0">
              <a:buNone/>
            </a:pPr>
            <a:r>
              <a:rPr lang="en-US" altLang="zh-CN" sz="1400" spc="-100" dirty="0">
                <a:latin typeface="Fira Code" panose="020B0809050000020004" pitchFamily="49" charset="0"/>
                <a:ea typeface="Fira Code" panose="020B0809050000020004" pitchFamily="49" charset="0"/>
                <a:cs typeface="Fira Code" panose="020B0809050000020004" pitchFamily="49" charset="0"/>
              </a:rPr>
              <a:t>Hospital---add new vaccines and register; add vaccination records</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457200" lvl="1" indent="0">
              <a:buNone/>
            </a:pP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285750" indent="-285750"/>
            <a:r>
              <a:rPr lang="en-US" altLang="zh-CN" sz="1400" spc="-100" dirty="0">
                <a:latin typeface="Fira Code" panose="020B0809050000020004" pitchFamily="49" charset="0"/>
                <a:ea typeface="Fira Code" panose="020B0809050000020004" pitchFamily="49" charset="0"/>
                <a:cs typeface="Fira Code" panose="020B0809050000020004" pitchFamily="49" charset="0"/>
              </a:rPr>
              <a:t>Privacy issues</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742950" lvl="1" indent="-285750"/>
            <a:r>
              <a:rPr lang="en-US" altLang="zh-CN" sz="1400" spc="-100" dirty="0">
                <a:latin typeface="Fira Code" panose="020B0809050000020004" pitchFamily="49" charset="0"/>
                <a:ea typeface="Fira Code" panose="020B0809050000020004" pitchFamily="49" charset="0"/>
                <a:cs typeface="Fira Code" panose="020B0809050000020004" pitchFamily="49" charset="0"/>
              </a:rPr>
              <a:t>Only the user himself can query the vaccination record and show it to others for inspection, which ensures the privacy of the user. </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pPr marL="742950" lvl="1" indent="-285750"/>
            <a:r>
              <a:rPr lang="en-US" altLang="zh-CN" sz="1400" spc="-100" dirty="0">
                <a:latin typeface="Fira Code" panose="020B0809050000020004" pitchFamily="49" charset="0"/>
                <a:ea typeface="Fira Code" panose="020B0809050000020004" pitchFamily="49" charset="0"/>
                <a:cs typeface="Fira Code" panose="020B0809050000020004" pitchFamily="49" charset="0"/>
              </a:rPr>
              <a:t>These are guaranteed by setting the calling permissions of individual functions</a:t>
            </a:r>
            <a:endParaRPr lang="en-US" altLang="zh-CN" sz="1400" spc="-100" dirty="0">
              <a:latin typeface="Fira Code" panose="020B0809050000020004" pitchFamily="49" charset="0"/>
              <a:ea typeface="Fira Code" panose="020B0809050000020004" pitchFamily="49" charset="0"/>
              <a:cs typeface="Fira Code" panose="020B0809050000020004" pitchFamily="49" charset="0"/>
            </a:endParaRPr>
          </a:p>
          <a:p>
            <a:endParaRPr lang="zh-CN" altLang="en-US" dirty="0"/>
          </a:p>
        </p:txBody>
      </p:sp>
      <p:sp>
        <p:nvSpPr>
          <p:cNvPr id="5" name="灯片编号占位符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fld>
            <a:endParaRPr lang="en-GB"/>
          </a:p>
        </p:txBody>
      </p:sp>
      <p:sp>
        <p:nvSpPr>
          <p:cNvPr id="4" name="Google Shape;235;p20"/>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sz="4400" spc="-100" dirty="0">
                <a:latin typeface="Oswald" panose="00000500000000000000" pitchFamily="2" charset="0"/>
                <a:ea typeface="Fira Code" panose="020B0809050000020004" pitchFamily="49" charset="0"/>
                <a:cs typeface="Fira Code" panose="020B0809050000020004" pitchFamily="49" charset="0"/>
              </a:rPr>
              <a:t>Solution of Hard Problems</a:t>
            </a:r>
            <a:endParaRPr lang="en-US" altLang="zh-CN" sz="4400" spc="-100" dirty="0">
              <a:latin typeface="Oswald" panose="00000500000000000000" pitchFamily="2" charset="0"/>
              <a:ea typeface="Fira Code" panose="020B0809050000020004" pitchFamily="49" charset="0"/>
              <a:cs typeface="Fira Code" panose="020B0809050000020004" pitchFamily="49" charset="0"/>
            </a:endParaRPr>
          </a:p>
        </p:txBody>
      </p:sp>
      <p:sp>
        <p:nvSpPr>
          <p:cNvPr id="238" name="Google Shape;238;p20"/>
          <p:cNvSpPr/>
          <p:nvPr/>
        </p:nvSpPr>
        <p:spPr>
          <a:xfrm>
            <a:off x="8435952" y="316647"/>
            <a:ext cx="362203" cy="420623"/>
          </a:xfrm>
          <a:custGeom>
            <a:avLst/>
            <a:gdLst/>
            <a:ahLst/>
            <a:cxnLst/>
            <a:rect l="l" t="t" r="r" b="b"/>
            <a:pathLst>
              <a:path w="393699" h="457199" extrusionOk="0">
                <a:moveTo>
                  <a:pt x="393700" y="423863"/>
                </a:moveTo>
                <a:cubicBezTo>
                  <a:pt x="393700" y="442274"/>
                  <a:pt x="379012" y="457200"/>
                  <a:pt x="360893" y="457200"/>
                </a:cubicBezTo>
                <a:cubicBezTo>
                  <a:pt x="360893" y="457200"/>
                  <a:pt x="360892" y="457200"/>
                  <a:pt x="360892" y="457200"/>
                </a:cubicBezTo>
                <a:lnTo>
                  <a:pt x="32808" y="457200"/>
                </a:lnTo>
                <a:cubicBezTo>
                  <a:pt x="14689" y="457200"/>
                  <a:pt x="0" y="442274"/>
                  <a:pt x="0" y="423863"/>
                </a:cubicBezTo>
                <a:cubicBezTo>
                  <a:pt x="0" y="405451"/>
                  <a:pt x="14689" y="390525"/>
                  <a:pt x="32808" y="390525"/>
                </a:cubicBezTo>
                <a:lnTo>
                  <a:pt x="273534" y="390525"/>
                </a:lnTo>
                <a:cubicBezTo>
                  <a:pt x="324697" y="333222"/>
                  <a:pt x="322668" y="245222"/>
                  <a:pt x="268921" y="190416"/>
                </a:cubicBezTo>
                <a:lnTo>
                  <a:pt x="302058" y="156744"/>
                </a:lnTo>
                <a:cubicBezTo>
                  <a:pt x="362964" y="218855"/>
                  <a:pt x="374997" y="314887"/>
                  <a:pt x="331351" y="390525"/>
                </a:cubicBezTo>
                <a:lnTo>
                  <a:pt x="360892" y="390525"/>
                </a:lnTo>
                <a:cubicBezTo>
                  <a:pt x="379011" y="390525"/>
                  <a:pt x="393700" y="405450"/>
                  <a:pt x="393700" y="423862"/>
                </a:cubicBezTo>
                <a:cubicBezTo>
                  <a:pt x="393700" y="423862"/>
                  <a:pt x="393700" y="423863"/>
                  <a:pt x="393700" y="423863"/>
                </a:cubicBezTo>
                <a:close/>
                <a:moveTo>
                  <a:pt x="200910" y="237469"/>
                </a:moveTo>
                <a:lnTo>
                  <a:pt x="346673" y="89355"/>
                </a:lnTo>
                <a:cubicBezTo>
                  <a:pt x="352046" y="83896"/>
                  <a:pt x="352046" y="75044"/>
                  <a:pt x="346673" y="69585"/>
                </a:cubicBezTo>
                <a:lnTo>
                  <a:pt x="304297" y="26526"/>
                </a:lnTo>
                <a:cubicBezTo>
                  <a:pt x="298925" y="21067"/>
                  <a:pt x="290214" y="21067"/>
                  <a:pt x="284841" y="26526"/>
                </a:cubicBezTo>
                <a:lnTo>
                  <a:pt x="139078" y="174640"/>
                </a:lnTo>
                <a:cubicBezTo>
                  <a:pt x="133706" y="180100"/>
                  <a:pt x="133706" y="188951"/>
                  <a:pt x="139078" y="194410"/>
                </a:cubicBezTo>
                <a:lnTo>
                  <a:pt x="181454" y="237469"/>
                </a:lnTo>
                <a:cubicBezTo>
                  <a:pt x="186827" y="242928"/>
                  <a:pt x="195538" y="242928"/>
                  <a:pt x="200910" y="237469"/>
                </a:cubicBezTo>
                <a:close/>
                <a:moveTo>
                  <a:pt x="368660" y="44780"/>
                </a:moveTo>
                <a:lnTo>
                  <a:pt x="368660" y="44780"/>
                </a:lnTo>
                <a:cubicBezTo>
                  <a:pt x="374151" y="39200"/>
                  <a:pt x="374151" y="30154"/>
                  <a:pt x="368660" y="24574"/>
                </a:cubicBezTo>
                <a:lnTo>
                  <a:pt x="348594" y="4185"/>
                </a:lnTo>
                <a:cubicBezTo>
                  <a:pt x="343103" y="-1395"/>
                  <a:pt x="334200" y="-1395"/>
                  <a:pt x="328710" y="4185"/>
                </a:cubicBezTo>
                <a:lnTo>
                  <a:pt x="328710" y="4185"/>
                </a:lnTo>
                <a:cubicBezTo>
                  <a:pt x="323218" y="9764"/>
                  <a:pt x="323218" y="18811"/>
                  <a:pt x="328710" y="24390"/>
                </a:cubicBezTo>
                <a:lnTo>
                  <a:pt x="348775" y="44780"/>
                </a:lnTo>
                <a:cubicBezTo>
                  <a:pt x="354266" y="50359"/>
                  <a:pt x="363169" y="50359"/>
                  <a:pt x="368660" y="44780"/>
                </a:cubicBezTo>
                <a:close/>
                <a:moveTo>
                  <a:pt x="156555" y="260306"/>
                </a:moveTo>
                <a:lnTo>
                  <a:pt x="156555" y="260306"/>
                </a:lnTo>
                <a:cubicBezTo>
                  <a:pt x="162046" y="254726"/>
                  <a:pt x="162046" y="245680"/>
                  <a:pt x="156555" y="240100"/>
                </a:cubicBezTo>
                <a:lnTo>
                  <a:pt x="136489" y="219711"/>
                </a:lnTo>
                <a:cubicBezTo>
                  <a:pt x="130998" y="214132"/>
                  <a:pt x="122095" y="214132"/>
                  <a:pt x="116604" y="219711"/>
                </a:cubicBezTo>
                <a:lnTo>
                  <a:pt x="116604" y="219711"/>
                </a:lnTo>
                <a:cubicBezTo>
                  <a:pt x="111113" y="225290"/>
                  <a:pt x="111113" y="234337"/>
                  <a:pt x="116604" y="239917"/>
                </a:cubicBezTo>
                <a:lnTo>
                  <a:pt x="136670" y="260306"/>
                </a:lnTo>
                <a:cubicBezTo>
                  <a:pt x="142161" y="265885"/>
                  <a:pt x="151064" y="265885"/>
                  <a:pt x="156555" y="260306"/>
                </a:cubicBezTo>
                <a:close/>
                <a:moveTo>
                  <a:pt x="196850" y="357188"/>
                </a:moveTo>
                <a:lnTo>
                  <a:pt x="196850" y="357188"/>
                </a:lnTo>
                <a:cubicBezTo>
                  <a:pt x="196850" y="349297"/>
                  <a:pt x="190555" y="342900"/>
                  <a:pt x="182789" y="342900"/>
                </a:cubicBezTo>
                <a:lnTo>
                  <a:pt x="14061" y="342900"/>
                </a:lnTo>
                <a:cubicBezTo>
                  <a:pt x="6295" y="342900"/>
                  <a:pt x="0" y="349297"/>
                  <a:pt x="0" y="357188"/>
                </a:cubicBezTo>
                <a:lnTo>
                  <a:pt x="0" y="357188"/>
                </a:lnTo>
                <a:cubicBezTo>
                  <a:pt x="0" y="365078"/>
                  <a:pt x="6295" y="371475"/>
                  <a:pt x="14061" y="371475"/>
                </a:cubicBezTo>
                <a:lnTo>
                  <a:pt x="182789" y="371475"/>
                </a:lnTo>
                <a:cubicBezTo>
                  <a:pt x="190555" y="371475"/>
                  <a:pt x="196850" y="365078"/>
                  <a:pt x="196850" y="357188"/>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235" y="4320000"/>
            <a:ext cx="9144000" cy="82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txBox="1">
            <a:spLocks noGrp="1"/>
          </p:cNvSpPr>
          <p:nvPr>
            <p:ph type="ctrTitle" idx="4294967295"/>
          </p:nvPr>
        </p:nvSpPr>
        <p:spPr>
          <a:xfrm>
            <a:off x="381000" y="673100"/>
            <a:ext cx="4206875" cy="38608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2000" dirty="0">
                <a:solidFill>
                  <a:schemeClr val="accent1"/>
                </a:solidFill>
              </a:rPr>
              <a:t>Summary - The works</a:t>
            </a:r>
            <a:endParaRPr lang="zh-CN" altLang="en-US" sz="2000" dirty="0">
              <a:solidFill>
                <a:schemeClr val="accent1"/>
              </a:solidFill>
              <a:ea typeface="宋体" charset="0"/>
            </a:endParaRPr>
          </a:p>
        </p:txBody>
      </p:sp>
      <p:sp>
        <p:nvSpPr>
          <p:cNvPr id="214" name="Google Shape;214;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218" name="Google Shape;218;p19"/>
          <p:cNvSpPr/>
          <p:nvPr/>
        </p:nvSpPr>
        <p:spPr>
          <a:xfrm rot="-2700000" flipH="1">
            <a:off x="8350619" y="44438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文本框 1"/>
          <p:cNvSpPr txBox="1"/>
          <p:nvPr/>
        </p:nvSpPr>
        <p:spPr>
          <a:xfrm>
            <a:off x="546735" y="1301750"/>
            <a:ext cx="4638675" cy="2891790"/>
          </a:xfrm>
          <a:prstGeom prst="rect">
            <a:avLst/>
          </a:prstGeom>
          <a:noFill/>
        </p:spPr>
        <p:txBody>
          <a:bodyPr wrap="square" rtlCol="0" anchor="t">
            <a:spAutoFit/>
          </a:bodyPr>
          <a:p>
            <a:r>
              <a:rPr lang="zh-CN" altLang="en-US"/>
              <a:t>In this project, under the guidance of the professor, we improved our ideas step by step, and finally formed a mature idea. We use what we learn in the course to create a decentralized app. However, this process is still full of hardships, such as how to use the PRC interface to interact with the contract, how to correctly initiate transactions, and how to make the logic self-consistent. Many times, we work until four in the morning in order to be able to successfully create the app.</a:t>
            </a:r>
            <a:endParaRPr lang="zh-CN" altLang="en-US"/>
          </a:p>
          <a:p>
            <a:endParaRPr lang="zh-CN" altLang="en-US"/>
          </a:p>
          <a:p>
            <a:r>
              <a:rPr lang="zh-CN" altLang="en-US"/>
              <a:t>Fortunately, before the deadline, we solved most of the problems, successfully created the v-pass application, and deployed it on the server.</a:t>
            </a:r>
            <a:endParaRPr lang="zh-CN" altLang="en-US"/>
          </a:p>
        </p:txBody>
      </p:sp>
      <p:pic>
        <p:nvPicPr>
          <p:cNvPr id="3" name="图片 2"/>
          <p:cNvPicPr>
            <a:picLocks noChangeAspect="1"/>
          </p:cNvPicPr>
          <p:nvPr/>
        </p:nvPicPr>
        <p:blipFill>
          <a:blip r:embed="rId1"/>
          <a:stretch>
            <a:fillRect/>
          </a:stretch>
        </p:blipFill>
        <p:spPr>
          <a:xfrm>
            <a:off x="5306695" y="1301750"/>
            <a:ext cx="3200400" cy="1206500"/>
          </a:xfrm>
          <a:prstGeom prst="rect">
            <a:avLst/>
          </a:prstGeom>
        </p:spPr>
      </p:pic>
      <p:pic>
        <p:nvPicPr>
          <p:cNvPr id="4" name="图片 3"/>
          <p:cNvPicPr>
            <a:picLocks noChangeAspect="1"/>
          </p:cNvPicPr>
          <p:nvPr/>
        </p:nvPicPr>
        <p:blipFill>
          <a:blip r:embed="rId2"/>
          <a:stretch>
            <a:fillRect/>
          </a:stretch>
        </p:blipFill>
        <p:spPr>
          <a:xfrm>
            <a:off x="5776595" y="2578100"/>
            <a:ext cx="2730500" cy="1257300"/>
          </a:xfrm>
          <a:prstGeom prst="rect">
            <a:avLst/>
          </a:prstGeom>
        </p:spPr>
      </p:pic>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5"/>
          <p:cNvSpPr txBox="1">
            <a:spLocks noGrp="1"/>
          </p:cNvSpPr>
          <p:nvPr>
            <p:ph type="title"/>
          </p:nvPr>
        </p:nvSpPr>
        <p:spPr>
          <a:xfrm>
            <a:off x="693080" y="1142230"/>
            <a:ext cx="3613200" cy="92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7200" dirty="0">
                <a:latin typeface="Oswald" panose="00000500000000000000" pitchFamily="2" charset="0"/>
              </a:rPr>
              <a:t>Thanks!</a:t>
            </a:r>
            <a:endParaRPr sz="7200" dirty="0">
              <a:latin typeface="Oswald" panose="00000500000000000000" pitchFamily="2" charset="0"/>
            </a:endParaRPr>
          </a:p>
        </p:txBody>
      </p:sp>
      <p:sp>
        <p:nvSpPr>
          <p:cNvPr id="502" name="Google Shape;502;p35"/>
          <p:cNvSpPr txBox="1">
            <a:spLocks noGrp="1"/>
          </p:cNvSpPr>
          <p:nvPr>
            <p:ph type="body" idx="1"/>
          </p:nvPr>
        </p:nvSpPr>
        <p:spPr>
          <a:xfrm>
            <a:off x="507849" y="2369075"/>
            <a:ext cx="4550081" cy="186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latin typeface="Fira Code" panose="020B0809050000020004" pitchFamily="49" charset="0"/>
                <a:ea typeface="Fira Code" panose="020B0809050000020004" pitchFamily="49" charset="0"/>
                <a:cs typeface="Fira Code" panose="020B0809050000020004" pitchFamily="49" charset="0"/>
              </a:rPr>
              <a:t>Hoping for advice~</a:t>
            </a:r>
            <a:endParaRPr lang="en-US" dirty="0">
              <a:latin typeface="Fira Code" panose="020B0809050000020004" pitchFamily="49" charset="0"/>
              <a:ea typeface="Fira Code" panose="020B0809050000020004" pitchFamily="49" charset="0"/>
              <a:cs typeface="Fira Code" panose="020B0809050000020004" pitchFamily="49" charset="0"/>
            </a:endParaRPr>
          </a:p>
          <a:p>
            <a:pPr marL="0" lvl="0" indent="0" rtl="0">
              <a:spcBef>
                <a:spcPts val="0"/>
              </a:spcBef>
              <a:spcAft>
                <a:spcPts val="0"/>
              </a:spcAft>
              <a:buNone/>
            </a:pPr>
            <a:br>
              <a:rPr lang="en-US" altLang="zh-CN" dirty="0">
                <a:latin typeface="Barlow" panose="00000500000000000000"/>
                <a:ea typeface="Barlow" panose="00000500000000000000"/>
                <a:cs typeface="Barlow" panose="00000500000000000000"/>
                <a:sym typeface="Barlow" panose="00000500000000000000"/>
              </a:rPr>
            </a:br>
            <a:endParaRPr lang="en-US" altLang="zh-CN" dirty="0">
              <a:latin typeface="Barlow" panose="00000500000000000000"/>
              <a:ea typeface="Barlow" panose="00000500000000000000"/>
              <a:cs typeface="Barlow" panose="00000500000000000000"/>
              <a:sym typeface="Barlow" panose="00000500000000000000"/>
            </a:endParaRPr>
          </a:p>
          <a:p>
            <a:pPr marL="0" lvl="0" indent="0" algn="l" rtl="0">
              <a:spcBef>
                <a:spcPts val="600"/>
              </a:spcBef>
              <a:spcAft>
                <a:spcPts val="0"/>
              </a:spcAft>
              <a:buNone/>
            </a:pPr>
            <a:endParaRPr dirty="0">
              <a:latin typeface="Fira Code" panose="020B0809050000020004" pitchFamily="49" charset="0"/>
              <a:ea typeface="Fira Code" panose="020B0809050000020004" pitchFamily="49" charset="0"/>
              <a:cs typeface="Fira Code" panose="020B0809050000020004" pitchFamily="49" charset="0"/>
            </a:endParaRPr>
          </a:p>
        </p:txBody>
      </p:sp>
      <p:sp>
        <p:nvSpPr>
          <p:cNvPr id="503" name="Google Shape;503;p35"/>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2" name="图片 1"/>
          <p:cNvPicPr>
            <a:picLocks noChangeAspect="1"/>
          </p:cNvPicPr>
          <p:nvPr/>
        </p:nvPicPr>
        <p:blipFill>
          <a:blip r:embed="rId1"/>
          <a:stretch>
            <a:fillRect/>
          </a:stretch>
        </p:blipFill>
        <p:spPr>
          <a:xfrm>
            <a:off x="4876800" y="485140"/>
            <a:ext cx="2896870" cy="4173220"/>
          </a:xfrm>
          <a:prstGeom prst="rect">
            <a:avLst/>
          </a:prstGeom>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a:xfrm>
            <a:off x="755945" y="2191750"/>
            <a:ext cx="4969500" cy="563700"/>
          </a:xfrm>
        </p:spPr>
        <p:txBody>
          <a:bodyPr/>
          <a:p>
            <a:r>
              <a:rPr lang="en-US" altLang="zh-CN"/>
              <a:t>Design Patterns</a:t>
            </a:r>
            <a:endParaRPr lang="en-US" altLang="zh-CN"/>
          </a:p>
        </p:txBody>
      </p:sp>
      <p:sp>
        <p:nvSpPr>
          <p:cNvPr id="2" name="灯片编号占位符 1"/>
          <p:cNvSpPr>
            <a:spLocks noGrp="1"/>
          </p:cNvSpPr>
          <p:nvPr>
            <p:ph type="sldNum" idx="4294967295"/>
          </p:nvPr>
        </p:nvSpPr>
        <p:spPr>
          <a:xfrm>
            <a:off x="0" y="4762500"/>
            <a:ext cx="381000" cy="386080"/>
          </a:xfrm>
        </p:spPr>
        <p:txBody>
          <a:bodyPr/>
          <a:p>
            <a:pPr marL="0" lvl="0" indent="0" algn="ctr" rtl="0">
              <a:spcBef>
                <a:spcPts val="0"/>
              </a:spcBef>
              <a:spcAft>
                <a:spcPts val="0"/>
              </a:spcAft>
              <a:buNone/>
            </a:pPr>
            <a:fld id="{00000000-1234-1234-1234-123412341234}" type="slidenum">
              <a:rPr lang="en-GB"/>
            </a:fld>
            <a:endParaRPr lang="en-GB"/>
          </a:p>
        </p:txBody>
      </p:sp>
      <p:sp>
        <p:nvSpPr>
          <p:cNvPr id="186" name="Google Shape;186;p16"/>
          <p:cNvSpPr txBox="1"/>
          <p:nvPr/>
        </p:nvSpPr>
        <p:spPr>
          <a:xfrm>
            <a:off x="6589900" y="759950"/>
            <a:ext cx="2554200" cy="2561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US" sz="9600">
                <a:solidFill>
                  <a:schemeClr val="lt1"/>
                </a:solidFill>
                <a:latin typeface="Barlow SemiBold" panose="00000700000000000000"/>
                <a:ea typeface="Barlow SemiBold" panose="00000700000000000000"/>
                <a:cs typeface="Barlow SemiBold" panose="00000700000000000000"/>
                <a:sym typeface="Barlow SemiBold" panose="00000700000000000000"/>
              </a:rPr>
              <a:t>2</a:t>
            </a:r>
            <a:endParaRPr lang="en-US" sz="9600">
              <a:solidFill>
                <a:schemeClr val="lt1"/>
              </a:solidFill>
              <a:latin typeface="Barlow SemiBold" panose="00000700000000000000"/>
              <a:ea typeface="Barlow SemiBold" panose="00000700000000000000"/>
              <a:cs typeface="Barlow SemiBold" panose="00000700000000000000"/>
              <a:sym typeface="Barlow SemiBold" panose="00000700000000000000"/>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Design Patterns</a:t>
            </a:r>
            <a:endParaRPr lang="en-US" altLang="zh-CN"/>
          </a:p>
        </p:txBody>
      </p:sp>
      <p:sp>
        <p:nvSpPr>
          <p:cNvPr id="4" name="文本占位符 3"/>
          <p:cNvSpPr>
            <a:spLocks noGrp="1"/>
          </p:cNvSpPr>
          <p:nvPr>
            <p:ph type="body" idx="1"/>
          </p:nvPr>
        </p:nvSpPr>
        <p:spPr>
          <a:xfrm>
            <a:off x="3601085" y="1566545"/>
            <a:ext cx="2141220" cy="471805"/>
          </a:xfrm>
        </p:spPr>
        <p:txBody>
          <a:bodyPr/>
          <a:p>
            <a:pPr marL="114300" indent="0">
              <a:buNone/>
            </a:pPr>
            <a:r>
              <a:rPr lang="en-US" altLang="zh-CN"/>
              <a:t>4 Main modules</a:t>
            </a:r>
            <a:endParaRPr lang="en-US" altLang="zh-CN"/>
          </a:p>
        </p:txBody>
      </p:sp>
      <p:sp>
        <p:nvSpPr>
          <p:cNvPr id="2" name="灯片编号占位符 1"/>
          <p:cNvSpPr>
            <a:spLocks noGrp="1"/>
          </p:cNvSpPr>
          <p:nvPr>
            <p:ph type="sldNum" idx="12"/>
          </p:nvPr>
        </p:nvSpPr>
        <p:spPr/>
        <p:txBody>
          <a:bodyPr/>
          <a:p>
            <a:pPr marL="0" lvl="0" indent="0" algn="ctr" rtl="0">
              <a:spcBef>
                <a:spcPts val="0"/>
              </a:spcBef>
              <a:spcAft>
                <a:spcPts val="0"/>
              </a:spcAft>
              <a:buNone/>
            </a:pPr>
            <a:fld id="{00000000-1234-1234-1234-123412341234}" type="slidenum">
              <a:rPr lang="en-GB"/>
            </a:fld>
            <a:endParaRPr lang="en-GB"/>
          </a:p>
        </p:txBody>
      </p:sp>
      <p:pic>
        <p:nvPicPr>
          <p:cNvPr id="8" name="图片 7" descr="5061661391466_.pic"/>
          <p:cNvPicPr>
            <a:picLocks noChangeAspect="1"/>
          </p:cNvPicPr>
          <p:nvPr/>
        </p:nvPicPr>
        <p:blipFill>
          <a:blip r:embed="rId1"/>
          <a:stretch>
            <a:fillRect/>
          </a:stretch>
        </p:blipFill>
        <p:spPr>
          <a:xfrm>
            <a:off x="319405" y="1932305"/>
            <a:ext cx="8505825" cy="3147695"/>
          </a:xfrm>
          <a:prstGeom prst="rect">
            <a:avLst/>
          </a:prstGeom>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idx="12"/>
          </p:nvPr>
        </p:nvSpPr>
        <p:spPr/>
        <p:txBody>
          <a:bodyPr/>
          <a:p>
            <a:pPr marL="0" lvl="0" indent="0" algn="ctr" rtl="0">
              <a:spcBef>
                <a:spcPts val="0"/>
              </a:spcBef>
              <a:spcAft>
                <a:spcPts val="0"/>
              </a:spcAft>
              <a:buNone/>
            </a:pPr>
            <a:fld id="{00000000-1234-1234-1234-123412341234}" type="slidenum">
              <a:rPr lang="en-GB"/>
            </a:fld>
            <a:endParaRPr lang="en-GB"/>
          </a:p>
        </p:txBody>
      </p:sp>
      <p:pic>
        <p:nvPicPr>
          <p:cNvPr id="3" name="图片 2" descr="5071661391791_.pic"/>
          <p:cNvPicPr>
            <a:picLocks noChangeAspect="1"/>
          </p:cNvPicPr>
          <p:nvPr/>
        </p:nvPicPr>
        <p:blipFill>
          <a:blip r:embed="rId1"/>
          <a:stretch>
            <a:fillRect/>
          </a:stretch>
        </p:blipFill>
        <p:spPr>
          <a:xfrm>
            <a:off x="264160" y="659765"/>
            <a:ext cx="7980680" cy="4022090"/>
          </a:xfrm>
          <a:prstGeom prst="rect">
            <a:avLst/>
          </a:prstGeom>
        </p:spPr>
      </p:pic>
      <p:sp>
        <p:nvSpPr>
          <p:cNvPr id="4" name="文本框 3"/>
          <p:cNvSpPr txBox="1"/>
          <p:nvPr/>
        </p:nvSpPr>
        <p:spPr>
          <a:xfrm>
            <a:off x="1170940" y="121920"/>
            <a:ext cx="2216150" cy="460375"/>
          </a:xfrm>
          <a:prstGeom prst="rect">
            <a:avLst/>
          </a:prstGeom>
          <a:noFill/>
        </p:spPr>
        <p:txBody>
          <a:bodyPr wrap="none" rtlCol="0" anchor="t">
            <a:spAutoFit/>
            <a:scene3d>
              <a:camera prst="orthographicFront"/>
              <a:lightRig rig="threePt" dir="t"/>
            </a:scene3d>
          </a:bodyPr>
          <a:p>
            <a:r>
              <a:rPr lang="en-US" altLang="zh-CN" sz="2400">
                <a:solidFill>
                  <a:schemeClr val="tx1"/>
                </a:solidFill>
                <a:effectLst>
                  <a:outerShdw blurRad="38100" dist="19050" dir="2700000" algn="tl" rotWithShape="0">
                    <a:schemeClr val="dk1">
                      <a:alpha val="40000"/>
                    </a:schemeClr>
                  </a:outerShdw>
                </a:effectLst>
                <a:sym typeface="+mn-ea"/>
              </a:rPr>
              <a:t>Usage process</a:t>
            </a:r>
            <a:endParaRPr lang="en-US" altLang="zh-CN" sz="240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8"/>
          <p:cNvSpPr txBox="1">
            <a:spLocks noGrp="1"/>
          </p:cNvSpPr>
          <p:nvPr>
            <p:ph type="ctrTitle"/>
          </p:nvPr>
        </p:nvSpPr>
        <p:spPr>
          <a:xfrm>
            <a:off x="565880" y="2006770"/>
            <a:ext cx="4969500" cy="84683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CN" sz="5400" dirty="0">
                <a:latin typeface="Oswald" panose="00000500000000000000" pitchFamily="2" charset="0"/>
              </a:rPr>
              <a:t>DApp Development</a:t>
            </a:r>
            <a:endParaRPr lang="en-US" altLang="zh-CN" sz="5400" dirty="0">
              <a:latin typeface="Oswald" panose="00000500000000000000" pitchFamily="2" charset="0"/>
            </a:endParaRPr>
          </a:p>
        </p:txBody>
      </p:sp>
      <p:sp>
        <p:nvSpPr>
          <p:cNvPr id="530" name="Google Shape;530;p38"/>
          <p:cNvSpPr txBox="1"/>
          <p:nvPr/>
        </p:nvSpPr>
        <p:spPr>
          <a:xfrm>
            <a:off x="6589900" y="759950"/>
            <a:ext cx="2554200" cy="25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dirty="0">
                <a:solidFill>
                  <a:schemeClr val="lt1"/>
                </a:solidFill>
                <a:latin typeface="Barlow SemiBold" panose="00000700000000000000"/>
                <a:ea typeface="Barlow SemiBold" panose="00000700000000000000"/>
                <a:cs typeface="Barlow SemiBold" panose="00000700000000000000"/>
                <a:sym typeface="Barlow SemiBold" panose="00000700000000000000"/>
              </a:rPr>
              <a:t>3.1</a:t>
            </a:r>
            <a:endParaRPr lang="en-US" altLang="zh-CN" sz="9600" dirty="0">
              <a:solidFill>
                <a:schemeClr val="lt1"/>
              </a:solidFill>
              <a:latin typeface="Barlow SemiBold" panose="00000700000000000000"/>
              <a:ea typeface="宋体" charset="0"/>
              <a:cs typeface="Barlow SemiBold" panose="00000700000000000000"/>
              <a:sym typeface="Barlow SemiBold" panose="00000700000000000000"/>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1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193" name="Google Shape;193;p17"/>
          <p:cNvGrpSpPr/>
          <p:nvPr/>
        </p:nvGrpSpPr>
        <p:grpSpPr>
          <a:xfrm>
            <a:off x="7440879" y="1838644"/>
            <a:ext cx="859079" cy="859079"/>
            <a:chOff x="3277794" y="2969995"/>
            <a:chExt cx="457200" cy="457200"/>
          </a:xfrm>
        </p:grpSpPr>
        <p:sp>
          <p:nvSpPr>
            <p:cNvPr id="194" name="Google Shape;194;p17"/>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 name="Google Shape;195;p17"/>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17"/>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 name="圆角矩形 2"/>
          <p:cNvSpPr/>
          <p:nvPr/>
        </p:nvSpPr>
        <p:spPr>
          <a:xfrm>
            <a:off x="1558925" y="396240"/>
            <a:ext cx="3902710" cy="694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Design Patterns</a:t>
            </a:r>
            <a:endParaRPr lang="zh-CN" altLang="en-US" sz="2000"/>
          </a:p>
        </p:txBody>
      </p:sp>
      <p:sp>
        <p:nvSpPr>
          <p:cNvPr id="4" name="圆角矩形 3"/>
          <p:cNvSpPr/>
          <p:nvPr/>
        </p:nvSpPr>
        <p:spPr>
          <a:xfrm>
            <a:off x="1558925" y="1275715"/>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Front end</a:t>
            </a:r>
            <a:endParaRPr lang="zh-CN" altLang="en-US" sz="2000"/>
          </a:p>
        </p:txBody>
      </p:sp>
      <p:sp>
        <p:nvSpPr>
          <p:cNvPr id="5" name="圆角矩形 4"/>
          <p:cNvSpPr/>
          <p:nvPr/>
        </p:nvSpPr>
        <p:spPr>
          <a:xfrm>
            <a:off x="1558925" y="2024380"/>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 Interact</a:t>
            </a:r>
            <a:endParaRPr lang="zh-CN" altLang="en-US" sz="2000"/>
          </a:p>
        </p:txBody>
      </p:sp>
      <p:sp>
        <p:nvSpPr>
          <p:cNvPr id="6" name="圆角矩形 5"/>
          <p:cNvSpPr/>
          <p:nvPr/>
        </p:nvSpPr>
        <p:spPr>
          <a:xfrm>
            <a:off x="1558925" y="2773045"/>
            <a:ext cx="3500120"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Smart Contract</a:t>
            </a:r>
            <a:endParaRPr lang="zh-CN" altLang="en-US" sz="2000"/>
          </a:p>
        </p:txBody>
      </p:sp>
      <p:sp>
        <p:nvSpPr>
          <p:cNvPr id="7" name="圆角矩形 6"/>
          <p:cNvSpPr/>
          <p:nvPr/>
        </p:nvSpPr>
        <p:spPr>
          <a:xfrm>
            <a:off x="1463675" y="3521710"/>
            <a:ext cx="3691255" cy="5632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000"/>
              <a:t>Software test </a:t>
            </a:r>
            <a:r>
              <a:rPr lang="en-US" altLang="zh-CN" sz="2000"/>
              <a:t>and Deployment</a:t>
            </a:r>
            <a:endParaRPr lang="en-US" altLang="zh-CN" sz="2000"/>
          </a:p>
        </p:txBody>
      </p:sp>
    </p:spTree>
  </p:cSld>
  <p:clrMapOvr>
    <a:masterClrMapping/>
  </p:clrMapOvr>
  <p:transition>
    <p:fade thruBlk="1"/>
  </p:transition>
</p:sld>
</file>

<file path=ppt/theme/theme1.xml><?xml version="1.0" encoding="utf-8"?>
<a:theme xmlns:a="http://schemas.openxmlformats.org/drawingml/2006/main" name="Caius template">
  <a:themeElements>
    <a:clrScheme name="Custom 347">
      <a:dk1>
        <a:srgbClr val="001F46"/>
      </a:dk1>
      <a:lt1>
        <a:srgbClr val="FFFFFF"/>
      </a:lt1>
      <a:dk2>
        <a:srgbClr val="748394"/>
      </a:dk2>
      <a:lt2>
        <a:srgbClr val="F0F3F7"/>
      </a:lt2>
      <a:accent1>
        <a:srgbClr val="4397EE"/>
      </a:accent1>
      <a:accent2>
        <a:srgbClr val="2170CC"/>
      </a:accent2>
      <a:accent3>
        <a:srgbClr val="154C8A"/>
      </a:accent3>
      <a:accent4>
        <a:srgbClr val="A9D039"/>
      </a:accent4>
      <a:accent5>
        <a:srgbClr val="14B9CA"/>
      </a:accent5>
      <a:accent6>
        <a:srgbClr val="DDE3EB"/>
      </a:accent6>
      <a:hlink>
        <a:srgbClr val="2170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11215</Words>
  <Application>WPS 表格</Application>
  <PresentationFormat>全屏显示(16:9)</PresentationFormat>
  <Paragraphs>510</Paragraphs>
  <Slides>47</Slides>
  <Notes>2</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47</vt:i4>
      </vt:variant>
    </vt:vector>
  </HeadingPairs>
  <TitlesOfParts>
    <vt:vector size="71" baseType="lpstr">
      <vt:lpstr>Arial</vt:lpstr>
      <vt:lpstr>方正书宋_GBK</vt:lpstr>
      <vt:lpstr>Wingdings</vt:lpstr>
      <vt:lpstr>Arial</vt:lpstr>
      <vt:lpstr>Barlow SemiBold</vt:lpstr>
      <vt:lpstr>Open Sans</vt:lpstr>
      <vt:lpstr>Barlow</vt:lpstr>
      <vt:lpstr>Thonburi</vt:lpstr>
      <vt:lpstr>Calibri</vt:lpstr>
      <vt:lpstr>Oswald</vt:lpstr>
      <vt:lpstr>宋体</vt:lpstr>
      <vt:lpstr>汉仪书宋二KW</vt:lpstr>
      <vt:lpstr>Oswald</vt:lpstr>
      <vt:lpstr>Consolas</vt:lpstr>
      <vt:lpstr>Fira Code</vt:lpstr>
      <vt:lpstr>苹方-简</vt:lpstr>
      <vt:lpstr>微软雅黑</vt:lpstr>
      <vt:lpstr>汉仪旗黑</vt:lpstr>
      <vt:lpstr>Arial Unicode MS</vt:lpstr>
      <vt:lpstr>Wingdings</vt:lpstr>
      <vt:lpstr>宋体-简</vt:lpstr>
      <vt:lpstr>Helvetica Neue</vt:lpstr>
      <vt:lpstr>Eras Demi ITC</vt:lpstr>
      <vt:lpstr>Caius template</vt:lpstr>
      <vt:lpstr>Secure digital identity and vaccine passport management ---Group 3</vt:lpstr>
      <vt:lpstr>Introduction</vt:lpstr>
      <vt:lpstr>Background</vt:lpstr>
      <vt:lpstr>Project idea</vt:lpstr>
      <vt:lpstr>Design Patterns</vt:lpstr>
      <vt:lpstr>Design Patterns</vt:lpstr>
      <vt:lpstr>PowerPoint 演示文稿</vt:lpstr>
      <vt:lpstr>DApp Development</vt:lpstr>
      <vt:lpstr>PowerPoint 演示文稿</vt:lpstr>
      <vt:lpstr>Design Patterns</vt:lpstr>
      <vt:lpstr>Design Patterns</vt:lpstr>
      <vt:lpstr>Design Patterns</vt:lpstr>
      <vt:lpstr>PowerPoint 演示文稿</vt:lpstr>
      <vt:lpstr>import modules</vt:lpstr>
      <vt:lpstr>File Tree</vt:lpstr>
      <vt:lpstr>Main functions of user client</vt:lpstr>
      <vt:lpstr>Main functions of user client</vt:lpstr>
      <vt:lpstr>Main functions of user client</vt:lpstr>
      <vt:lpstr>Main functions of user client</vt:lpstr>
      <vt:lpstr>Main functions of hospital client</vt:lpstr>
      <vt:lpstr>PowerPoint 演示文稿</vt:lpstr>
      <vt:lpstr>Interact</vt:lpstr>
      <vt:lpstr>Application Development - Interact</vt:lpstr>
      <vt:lpstr>Application Development - Interact</vt:lpstr>
      <vt:lpstr>PowerPoint 演示文稿</vt:lpstr>
      <vt:lpstr>Application Development - Interact</vt:lpstr>
      <vt:lpstr>PowerPoint 演示文稿</vt:lpstr>
      <vt:lpstr>Software Test</vt:lpstr>
      <vt:lpstr>Deployment</vt:lpstr>
      <vt:lpstr>Deployment</vt:lpstr>
      <vt:lpstr>Smart Contract Code</vt:lpstr>
      <vt:lpstr>Storage Data </vt:lpstr>
      <vt:lpstr>Modifier</vt:lpstr>
      <vt:lpstr>Modify Data (1 of 2)</vt:lpstr>
      <vt:lpstr>Modify Data (2 of 2)</vt:lpstr>
      <vt:lpstr>Access Data</vt:lpstr>
      <vt:lpstr>Application Usage</vt:lpstr>
      <vt:lpstr>Login</vt:lpstr>
      <vt:lpstr>User Client</vt:lpstr>
      <vt:lpstr>CDCs Client</vt:lpstr>
      <vt:lpstr>The Future</vt:lpstr>
      <vt:lpstr> Future of V-pass</vt:lpstr>
      <vt:lpstr>Summary</vt:lpstr>
      <vt:lpstr>Solution of Hard Problems</vt:lpstr>
      <vt:lpstr>Solution of Hard Problems</vt:lpstr>
      <vt:lpstr>Summary - The works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
  <cp:lastModifiedBy>fancy</cp:lastModifiedBy>
  <cp:revision>23</cp:revision>
  <dcterms:created xsi:type="dcterms:W3CDTF">2022-08-27T10:02:34Z</dcterms:created>
  <dcterms:modified xsi:type="dcterms:W3CDTF">2022-08-27T10:02:34Z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2052-3.9.3.6359</vt:lpwstr>
  </property>
</Properties>
</file>